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1"/>
  </p:notesMasterIdLst>
  <p:sldIdLst>
    <p:sldId id="256" r:id="rId2"/>
    <p:sldId id="259" r:id="rId3"/>
    <p:sldId id="263" r:id="rId4"/>
    <p:sldId id="267" r:id="rId5"/>
    <p:sldId id="264" r:id="rId6"/>
    <p:sldId id="265" r:id="rId7"/>
    <p:sldId id="269" r:id="rId8"/>
    <p:sldId id="277" r:id="rId9"/>
    <p:sldId id="270" r:id="rId10"/>
  </p:sldIdLst>
  <p:sldSz cx="9144000" cy="5143500" type="screen16x9"/>
  <p:notesSz cx="6858000" cy="9144000"/>
  <p:embeddedFontLst>
    <p:embeddedFont>
      <p:font typeface="Aboreto" panose="020B0604020202020204" charset="0"/>
      <p:regular r:id="rId12"/>
    </p:embeddedFont>
    <p:embeddedFont>
      <p:font typeface="Barlow" panose="00000500000000000000" pitchFamily="2" charset="0"/>
      <p:regular r:id="rId13"/>
      <p:bold r:id="rId14"/>
      <p:italic r:id="rId15"/>
      <p:boldItalic r:id="rId16"/>
    </p:embeddedFont>
    <p:embeddedFont>
      <p:font typeface="Nunito Light" pitchFamily="2" charset="0"/>
      <p:regular r:id="rId17"/>
      <p:italic r:id="rId18"/>
    </p:embeddedFont>
    <p:embeddedFont>
      <p:font typeface="Raleway"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C26F67-098F-41CA-9EA4-8886C713B73B}" v="1" dt="2025-02-18T10:05:47.740"/>
  </p1510:revLst>
</p1510:revInfo>
</file>

<file path=ppt/tableStyles.xml><?xml version="1.0" encoding="utf-8"?>
<a:tblStyleLst xmlns:a="http://schemas.openxmlformats.org/drawingml/2006/main" def="{039E02FD-D20E-4C1C-B90D-0E1F08118F97}">
  <a:tblStyle styleId="{039E02FD-D20E-4C1C-B90D-0E1F08118F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025F346-257A-4CA5-BEE9-8B76155FF7A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shwas P G" userId="88f4318ad63b2c53" providerId="LiveId" clId="{CDC26F67-098F-41CA-9EA4-8886C713B73B}"/>
    <pc:docChg chg="custSel modSld">
      <pc:chgData name="Vishwas P G" userId="88f4318ad63b2c53" providerId="LiveId" clId="{CDC26F67-098F-41CA-9EA4-8886C713B73B}" dt="2025-02-18T10:22:32.877" v="206" actId="20577"/>
      <pc:docMkLst>
        <pc:docMk/>
      </pc:docMkLst>
      <pc:sldChg chg="addSp delSp modSp mod">
        <pc:chgData name="Vishwas P G" userId="88f4318ad63b2c53" providerId="LiveId" clId="{CDC26F67-098F-41CA-9EA4-8886C713B73B}" dt="2025-02-18T09:50:56.859" v="140" actId="255"/>
        <pc:sldMkLst>
          <pc:docMk/>
          <pc:sldMk cId="0" sldId="256"/>
        </pc:sldMkLst>
        <pc:spChg chg="add mod">
          <ac:chgData name="Vishwas P G" userId="88f4318ad63b2c53" providerId="LiveId" clId="{CDC26F67-098F-41CA-9EA4-8886C713B73B}" dt="2025-02-18T09:48:45.140" v="45" actId="1076"/>
          <ac:spMkLst>
            <pc:docMk/>
            <pc:sldMk cId="0" sldId="256"/>
            <ac:spMk id="3" creationId="{0D0FE43A-0837-3319-B2B8-575EF6602B0C}"/>
          </ac:spMkLst>
        </pc:spChg>
        <pc:spChg chg="add mod">
          <ac:chgData name="Vishwas P G" userId="88f4318ad63b2c53" providerId="LiveId" clId="{CDC26F67-098F-41CA-9EA4-8886C713B73B}" dt="2025-02-18T09:48:26.366" v="41" actId="1076"/>
          <ac:spMkLst>
            <pc:docMk/>
            <pc:sldMk cId="0" sldId="256"/>
            <ac:spMk id="5" creationId="{3F9150A7-7DCD-9DB9-67A7-C106A32E0210}"/>
          </ac:spMkLst>
        </pc:spChg>
        <pc:spChg chg="mod">
          <ac:chgData name="Vishwas P G" userId="88f4318ad63b2c53" providerId="LiveId" clId="{CDC26F67-098F-41CA-9EA4-8886C713B73B}" dt="2025-02-18T09:50:56.859" v="140" actId="255"/>
          <ac:spMkLst>
            <pc:docMk/>
            <pc:sldMk cId="0" sldId="256"/>
            <ac:spMk id="229" creationId="{00000000-0000-0000-0000-000000000000}"/>
          </ac:spMkLst>
        </pc:spChg>
        <pc:cxnChg chg="del mod">
          <ac:chgData name="Vishwas P G" userId="88f4318ad63b2c53" providerId="LiveId" clId="{CDC26F67-098F-41CA-9EA4-8886C713B73B}" dt="2025-02-18T09:48:34.027" v="43" actId="478"/>
          <ac:cxnSpMkLst>
            <pc:docMk/>
            <pc:sldMk cId="0" sldId="256"/>
            <ac:cxnSpMk id="231" creationId="{00000000-0000-0000-0000-000000000000}"/>
          </ac:cxnSpMkLst>
        </pc:cxnChg>
      </pc:sldChg>
      <pc:sldChg chg="modSp mod">
        <pc:chgData name="Vishwas P G" userId="88f4318ad63b2c53" providerId="LiveId" clId="{CDC26F67-098F-41CA-9EA4-8886C713B73B}" dt="2025-02-18T10:12:12.352" v="175" actId="20577"/>
        <pc:sldMkLst>
          <pc:docMk/>
          <pc:sldMk cId="0" sldId="259"/>
        </pc:sldMkLst>
        <pc:spChg chg="mod">
          <ac:chgData name="Vishwas P G" userId="88f4318ad63b2c53" providerId="LiveId" clId="{CDC26F67-098F-41CA-9EA4-8886C713B73B}" dt="2025-02-18T10:12:12.352" v="175" actId="20577"/>
          <ac:spMkLst>
            <pc:docMk/>
            <pc:sldMk cId="0" sldId="259"/>
            <ac:spMk id="275" creationId="{00000000-0000-0000-0000-000000000000}"/>
          </ac:spMkLst>
        </pc:spChg>
      </pc:sldChg>
      <pc:sldChg chg="modSp mod">
        <pc:chgData name="Vishwas P G" userId="88f4318ad63b2c53" providerId="LiveId" clId="{CDC26F67-098F-41CA-9EA4-8886C713B73B}" dt="2025-02-18T10:17:05.764" v="179" actId="255"/>
        <pc:sldMkLst>
          <pc:docMk/>
          <pc:sldMk cId="0" sldId="263"/>
        </pc:sldMkLst>
        <pc:spChg chg="mod">
          <ac:chgData name="Vishwas P G" userId="88f4318ad63b2c53" providerId="LiveId" clId="{CDC26F67-098F-41CA-9EA4-8886C713B73B}" dt="2025-02-18T10:17:05.764" v="179" actId="255"/>
          <ac:spMkLst>
            <pc:docMk/>
            <pc:sldMk cId="0" sldId="263"/>
            <ac:spMk id="348" creationId="{00000000-0000-0000-0000-000000000000}"/>
          </ac:spMkLst>
        </pc:spChg>
      </pc:sldChg>
      <pc:sldChg chg="addSp modSp mod">
        <pc:chgData name="Vishwas P G" userId="88f4318ad63b2c53" providerId="LiveId" clId="{CDC26F67-098F-41CA-9EA4-8886C713B73B}" dt="2025-02-18T10:18:24.761" v="203" actId="1076"/>
        <pc:sldMkLst>
          <pc:docMk/>
          <pc:sldMk cId="0" sldId="264"/>
        </pc:sldMkLst>
        <pc:spChg chg="mod">
          <ac:chgData name="Vishwas P G" userId="88f4318ad63b2c53" providerId="LiveId" clId="{CDC26F67-098F-41CA-9EA4-8886C713B73B}" dt="2025-02-18T09:44:45.770" v="1" actId="1076"/>
          <ac:spMkLst>
            <pc:docMk/>
            <pc:sldMk cId="0" sldId="264"/>
            <ac:spMk id="360" creationId="{00000000-0000-0000-0000-000000000000}"/>
          </ac:spMkLst>
        </pc:spChg>
        <pc:spChg chg="mod">
          <ac:chgData name="Vishwas P G" userId="88f4318ad63b2c53" providerId="LiveId" clId="{CDC26F67-098F-41CA-9EA4-8886C713B73B}" dt="2025-02-18T10:18:12.730" v="200" actId="20577"/>
          <ac:spMkLst>
            <pc:docMk/>
            <pc:sldMk cId="0" sldId="264"/>
            <ac:spMk id="361" creationId="{00000000-0000-0000-0000-000000000000}"/>
          </ac:spMkLst>
        </pc:spChg>
        <pc:grpChg chg="mod">
          <ac:chgData name="Vishwas P G" userId="88f4318ad63b2c53" providerId="LiveId" clId="{CDC26F67-098F-41CA-9EA4-8886C713B73B}" dt="2025-02-18T10:07:31.082" v="168" actId="1076"/>
          <ac:grpSpMkLst>
            <pc:docMk/>
            <pc:sldMk cId="0" sldId="264"/>
            <ac:grpSpMk id="366" creationId="{00000000-0000-0000-0000-000000000000}"/>
          </ac:grpSpMkLst>
        </pc:grpChg>
        <pc:grpChg chg="mod">
          <ac:chgData name="Vishwas P G" userId="88f4318ad63b2c53" providerId="LiveId" clId="{CDC26F67-098F-41CA-9EA4-8886C713B73B}" dt="2025-02-18T10:07:53.787" v="173" actId="1076"/>
          <ac:grpSpMkLst>
            <pc:docMk/>
            <pc:sldMk cId="0" sldId="264"/>
            <ac:grpSpMk id="371" creationId="{00000000-0000-0000-0000-000000000000}"/>
          </ac:grpSpMkLst>
        </pc:grpChg>
        <pc:picChg chg="add mod">
          <ac:chgData name="Vishwas P G" userId="88f4318ad63b2c53" providerId="LiveId" clId="{CDC26F67-098F-41CA-9EA4-8886C713B73B}" dt="2025-02-18T10:18:24.761" v="203" actId="1076"/>
          <ac:picMkLst>
            <pc:docMk/>
            <pc:sldMk cId="0" sldId="264"/>
            <ac:picMk id="3" creationId="{1C9E5BF4-3CAD-AE96-C38C-C713477EFCEA}"/>
          </ac:picMkLst>
        </pc:picChg>
        <pc:picChg chg="mod">
          <ac:chgData name="Vishwas P G" userId="88f4318ad63b2c53" providerId="LiveId" clId="{CDC26F67-098F-41CA-9EA4-8886C713B73B}" dt="2025-02-18T10:07:25.635" v="167" actId="1076"/>
          <ac:picMkLst>
            <pc:docMk/>
            <pc:sldMk cId="0" sldId="264"/>
            <ac:picMk id="365" creationId="{00000000-0000-0000-0000-000000000000}"/>
          </ac:picMkLst>
        </pc:picChg>
      </pc:sldChg>
      <pc:sldChg chg="modSp mod">
        <pc:chgData name="Vishwas P G" userId="88f4318ad63b2c53" providerId="LiveId" clId="{CDC26F67-098F-41CA-9EA4-8886C713B73B}" dt="2025-02-18T10:19:04.356" v="205" actId="1076"/>
        <pc:sldMkLst>
          <pc:docMk/>
          <pc:sldMk cId="0" sldId="265"/>
        </pc:sldMkLst>
        <pc:spChg chg="mod">
          <ac:chgData name="Vishwas P G" userId="88f4318ad63b2c53" providerId="LiveId" clId="{CDC26F67-098F-41CA-9EA4-8886C713B73B}" dt="2025-02-18T10:19:04.356" v="205" actId="1076"/>
          <ac:spMkLst>
            <pc:docMk/>
            <pc:sldMk cId="0" sldId="265"/>
            <ac:spMk id="379" creationId="{00000000-0000-0000-0000-000000000000}"/>
          </ac:spMkLst>
        </pc:spChg>
      </pc:sldChg>
      <pc:sldChg chg="modSp mod">
        <pc:chgData name="Vishwas P G" userId="88f4318ad63b2c53" providerId="LiveId" clId="{CDC26F67-098F-41CA-9EA4-8886C713B73B}" dt="2025-02-18T10:22:32.877" v="206" actId="20577"/>
        <pc:sldMkLst>
          <pc:docMk/>
          <pc:sldMk cId="0" sldId="267"/>
        </pc:sldMkLst>
        <pc:spChg chg="mod">
          <ac:chgData name="Vishwas P G" userId="88f4318ad63b2c53" providerId="LiveId" clId="{CDC26F67-098F-41CA-9EA4-8886C713B73B}" dt="2025-02-18T10:22:32.877" v="206" actId="20577"/>
          <ac:spMkLst>
            <pc:docMk/>
            <pc:sldMk cId="0" sldId="267"/>
            <ac:spMk id="417" creationId="{00000000-0000-0000-0000-000000000000}"/>
          </ac:spMkLst>
        </pc:spChg>
      </pc:sldChg>
      <pc:sldChg chg="delSp modSp mod">
        <pc:chgData name="Vishwas P G" userId="88f4318ad63b2c53" providerId="LiveId" clId="{CDC26F67-098F-41CA-9EA4-8886C713B73B}" dt="2025-02-18T09:52:54.860" v="148" actId="1076"/>
        <pc:sldMkLst>
          <pc:docMk/>
          <pc:sldMk cId="0" sldId="270"/>
        </pc:sldMkLst>
        <pc:spChg chg="mod">
          <ac:chgData name="Vishwas P G" userId="88f4318ad63b2c53" providerId="LiveId" clId="{CDC26F67-098F-41CA-9EA4-8886C713B73B}" dt="2025-02-18T09:52:54.860" v="148" actId="1076"/>
          <ac:spMkLst>
            <pc:docMk/>
            <pc:sldMk cId="0" sldId="270"/>
            <ac:spMk id="2" creationId="{182CA1F5-E436-80D2-B5D8-15DAD7B8D000}"/>
          </ac:spMkLst>
        </pc:spChg>
        <pc:spChg chg="del mod">
          <ac:chgData name="Vishwas P G" userId="88f4318ad63b2c53" providerId="LiveId" clId="{CDC26F67-098F-41CA-9EA4-8886C713B73B}" dt="2025-02-18T09:48:15.995" v="39"/>
          <ac:spMkLst>
            <pc:docMk/>
            <pc:sldMk cId="0" sldId="270"/>
            <ac:spMk id="11" creationId="{A809D24C-2F56-0727-D9D6-C837DDB37798}"/>
          </ac:spMkLst>
        </pc:spChg>
        <pc:spChg chg="del mod">
          <ac:chgData name="Vishwas P G" userId="88f4318ad63b2c53" providerId="LiveId" clId="{CDC26F67-098F-41CA-9EA4-8886C713B73B}" dt="2025-02-18T09:52:14.171" v="141" actId="478"/>
          <ac:spMkLst>
            <pc:docMk/>
            <pc:sldMk cId="0" sldId="270"/>
            <ac:spMk id="467" creationId="{00000000-0000-0000-0000-000000000000}"/>
          </ac:spMkLst>
        </pc:spChg>
        <pc:cxnChg chg="del">
          <ac:chgData name="Vishwas P G" userId="88f4318ad63b2c53" providerId="LiveId" clId="{CDC26F67-098F-41CA-9EA4-8886C713B73B}" dt="2025-02-18T09:52:15.616" v="142" actId="478"/>
          <ac:cxnSpMkLst>
            <pc:docMk/>
            <pc:sldMk cId="0" sldId="270"/>
            <ac:cxnSpMk id="3" creationId="{9C19CBF9-F05B-AF70-D3FD-F3377A172E76}"/>
          </ac:cxnSpMkLst>
        </pc:cxnChg>
        <pc:cxnChg chg="del">
          <ac:chgData name="Vishwas P G" userId="88f4318ad63b2c53" providerId="LiveId" clId="{CDC26F67-098F-41CA-9EA4-8886C713B73B}" dt="2025-02-18T09:52:17.630" v="143" actId="478"/>
          <ac:cxnSpMkLst>
            <pc:docMk/>
            <pc:sldMk cId="0" sldId="270"/>
            <ac:cxnSpMk id="468" creationId="{00000000-0000-0000-0000-000000000000}"/>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910c9cffe2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910c9cff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9fcc9767a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9fcc9767a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910c9cffe2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910c9cffe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910c9cffe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910c9cffe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2aa237d4343_0_27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2aa237d4343_0_27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2464" t="2636" r="2006" b="3219"/>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1053000" y="1450711"/>
            <a:ext cx="7038000" cy="1725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1"/>
              </a:buClr>
              <a:buSzPts val="5200"/>
              <a:buNone/>
              <a:defRPr sz="7200">
                <a:solidFill>
                  <a:schemeClr val="accent1"/>
                </a:solidFill>
              </a:defRPr>
            </a:lvl1pPr>
            <a:lvl2pPr lvl="1" algn="ctr">
              <a:spcBef>
                <a:spcPts val="0"/>
              </a:spcBef>
              <a:spcAft>
                <a:spcPts val="0"/>
              </a:spcAft>
              <a:buClr>
                <a:schemeClr val="accent1"/>
              </a:buClr>
              <a:buSzPts val="5200"/>
              <a:buNone/>
              <a:defRPr sz="5200">
                <a:solidFill>
                  <a:schemeClr val="accent1"/>
                </a:solidFill>
              </a:defRPr>
            </a:lvl2pPr>
            <a:lvl3pPr lvl="2" algn="ctr">
              <a:spcBef>
                <a:spcPts val="0"/>
              </a:spcBef>
              <a:spcAft>
                <a:spcPts val="0"/>
              </a:spcAft>
              <a:buClr>
                <a:schemeClr val="accent1"/>
              </a:buClr>
              <a:buSzPts val="5200"/>
              <a:buNone/>
              <a:defRPr sz="5200">
                <a:solidFill>
                  <a:schemeClr val="accent1"/>
                </a:solidFill>
              </a:defRPr>
            </a:lvl3pPr>
            <a:lvl4pPr lvl="3" algn="ctr">
              <a:spcBef>
                <a:spcPts val="0"/>
              </a:spcBef>
              <a:spcAft>
                <a:spcPts val="0"/>
              </a:spcAft>
              <a:buClr>
                <a:schemeClr val="accent1"/>
              </a:buClr>
              <a:buSzPts val="5200"/>
              <a:buNone/>
              <a:defRPr sz="5200">
                <a:solidFill>
                  <a:schemeClr val="accent1"/>
                </a:solidFill>
              </a:defRPr>
            </a:lvl4pPr>
            <a:lvl5pPr lvl="4" algn="ctr">
              <a:spcBef>
                <a:spcPts val="0"/>
              </a:spcBef>
              <a:spcAft>
                <a:spcPts val="0"/>
              </a:spcAft>
              <a:buClr>
                <a:schemeClr val="accent1"/>
              </a:buClr>
              <a:buSzPts val="5200"/>
              <a:buNone/>
              <a:defRPr sz="5200">
                <a:solidFill>
                  <a:schemeClr val="accent1"/>
                </a:solidFill>
              </a:defRPr>
            </a:lvl5pPr>
            <a:lvl6pPr lvl="5" algn="ctr">
              <a:spcBef>
                <a:spcPts val="0"/>
              </a:spcBef>
              <a:spcAft>
                <a:spcPts val="0"/>
              </a:spcAft>
              <a:buClr>
                <a:schemeClr val="accent1"/>
              </a:buClr>
              <a:buSzPts val="5200"/>
              <a:buNone/>
              <a:defRPr sz="5200">
                <a:solidFill>
                  <a:schemeClr val="accent1"/>
                </a:solidFill>
              </a:defRPr>
            </a:lvl6pPr>
            <a:lvl7pPr lvl="6" algn="ctr">
              <a:spcBef>
                <a:spcPts val="0"/>
              </a:spcBef>
              <a:spcAft>
                <a:spcPts val="0"/>
              </a:spcAft>
              <a:buClr>
                <a:schemeClr val="accent1"/>
              </a:buClr>
              <a:buSzPts val="5200"/>
              <a:buNone/>
              <a:defRPr sz="5200">
                <a:solidFill>
                  <a:schemeClr val="accent1"/>
                </a:solidFill>
              </a:defRPr>
            </a:lvl7pPr>
            <a:lvl8pPr lvl="7" algn="ctr">
              <a:spcBef>
                <a:spcPts val="0"/>
              </a:spcBef>
              <a:spcAft>
                <a:spcPts val="0"/>
              </a:spcAft>
              <a:buClr>
                <a:schemeClr val="accent1"/>
              </a:buClr>
              <a:buSzPts val="5200"/>
              <a:buNone/>
              <a:defRPr sz="5200">
                <a:solidFill>
                  <a:schemeClr val="accent1"/>
                </a:solidFill>
              </a:defRPr>
            </a:lvl8pPr>
            <a:lvl9pPr lvl="8" algn="ctr">
              <a:spcBef>
                <a:spcPts val="0"/>
              </a:spcBef>
              <a:spcAft>
                <a:spcPts val="0"/>
              </a:spcAft>
              <a:buClr>
                <a:schemeClr val="accent1"/>
              </a:buClr>
              <a:buSzPts val="5200"/>
              <a:buNone/>
              <a:defRPr sz="5200">
                <a:solidFill>
                  <a:schemeClr val="accent1"/>
                </a:solidFill>
              </a:defRPr>
            </a:lvl9pPr>
          </a:lstStyle>
          <a:p>
            <a:endParaRPr/>
          </a:p>
        </p:txBody>
      </p:sp>
      <p:sp>
        <p:nvSpPr>
          <p:cNvPr id="11" name="Google Shape;11;p2"/>
          <p:cNvSpPr txBox="1">
            <a:spLocks noGrp="1"/>
          </p:cNvSpPr>
          <p:nvPr>
            <p:ph type="subTitle" idx="1"/>
          </p:nvPr>
        </p:nvSpPr>
        <p:spPr>
          <a:xfrm>
            <a:off x="6089050" y="3783425"/>
            <a:ext cx="2021400" cy="67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1"/>
              </a:buClr>
              <a:buSzPts val="1200"/>
              <a:buNone/>
              <a:defRPr sz="1600">
                <a:solidFill>
                  <a:schemeClr val="accent2"/>
                </a:solidFill>
              </a:defRPr>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a:endParaRPr/>
          </a:p>
        </p:txBody>
      </p:sp>
      <p:grpSp>
        <p:nvGrpSpPr>
          <p:cNvPr id="12" name="Google Shape;12;p2"/>
          <p:cNvGrpSpPr/>
          <p:nvPr/>
        </p:nvGrpSpPr>
        <p:grpSpPr>
          <a:xfrm>
            <a:off x="7580850" y="-974699"/>
            <a:ext cx="2007200" cy="1916649"/>
            <a:chOff x="7580850" y="-974699"/>
            <a:chExt cx="2007200" cy="1916649"/>
          </a:xfrm>
        </p:grpSpPr>
        <p:pic>
          <p:nvPicPr>
            <p:cNvPr id="13" name="Google Shape;13;p2"/>
            <p:cNvPicPr preferRelativeResize="0"/>
            <p:nvPr/>
          </p:nvPicPr>
          <p:blipFill>
            <a:blip r:embed="rId3">
              <a:alphaModFix/>
            </a:blip>
            <a:stretch>
              <a:fillRect/>
            </a:stretch>
          </p:blipFill>
          <p:spPr>
            <a:xfrm rot="10800000">
              <a:off x="7580850" y="-974699"/>
              <a:ext cx="1563149" cy="1563149"/>
            </a:xfrm>
            <a:prstGeom prst="rect">
              <a:avLst/>
            </a:prstGeom>
            <a:noFill/>
            <a:ln>
              <a:noFill/>
            </a:ln>
          </p:spPr>
        </p:pic>
        <p:sp>
          <p:nvSpPr>
            <p:cNvPr id="14" name="Google Shape;14;p2"/>
            <p:cNvSpPr/>
            <p:nvPr/>
          </p:nvSpPr>
          <p:spPr>
            <a:xfrm>
              <a:off x="8271729" y="137050"/>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15" name="Google Shape;15;p2"/>
            <p:cNvCxnSpPr/>
            <p:nvPr/>
          </p:nvCxnSpPr>
          <p:spPr>
            <a:xfrm rot="10800000" flipH="1">
              <a:off x="8161850" y="137050"/>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131"/>
        <p:cNvGrpSpPr/>
        <p:nvPr/>
      </p:nvGrpSpPr>
      <p:grpSpPr>
        <a:xfrm>
          <a:off x="0" y="0"/>
          <a:ext cx="0" cy="0"/>
          <a:chOff x="0" y="0"/>
          <a:chExt cx="0" cy="0"/>
        </a:xfrm>
      </p:grpSpPr>
      <p:pic>
        <p:nvPicPr>
          <p:cNvPr id="132" name="Google Shape;132;p17"/>
          <p:cNvPicPr preferRelativeResize="0"/>
          <p:nvPr/>
        </p:nvPicPr>
        <p:blipFill rotWithShape="1">
          <a:blip r:embed="rId2">
            <a:alphaModFix/>
          </a:blip>
          <a:srcRect l="5118" t="10492" r="4293" b="3218"/>
          <a:stretch/>
        </p:blipFill>
        <p:spPr>
          <a:xfrm>
            <a:off x="25" y="0"/>
            <a:ext cx="9144003" cy="5143501"/>
          </a:xfrm>
          <a:prstGeom prst="rect">
            <a:avLst/>
          </a:prstGeom>
          <a:noFill/>
          <a:ln>
            <a:noFill/>
          </a:ln>
        </p:spPr>
      </p:pic>
      <p:sp>
        <p:nvSpPr>
          <p:cNvPr id="133" name="Google Shape;133;p17"/>
          <p:cNvSpPr txBox="1">
            <a:spLocks noGrp="1"/>
          </p:cNvSpPr>
          <p:nvPr>
            <p:ph type="title"/>
          </p:nvPr>
        </p:nvSpPr>
        <p:spPr>
          <a:xfrm>
            <a:off x="713225" y="539500"/>
            <a:ext cx="2387100" cy="1026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4" name="Google Shape;134;p17"/>
          <p:cNvSpPr txBox="1">
            <a:spLocks noGrp="1"/>
          </p:cNvSpPr>
          <p:nvPr>
            <p:ph type="subTitle" idx="1"/>
          </p:nvPr>
        </p:nvSpPr>
        <p:spPr>
          <a:xfrm>
            <a:off x="1612802" y="1788583"/>
            <a:ext cx="2991000" cy="7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35" name="Google Shape;135;p17"/>
          <p:cNvSpPr>
            <a:spLocks noGrp="1"/>
          </p:cNvSpPr>
          <p:nvPr>
            <p:ph type="pic" idx="2"/>
          </p:nvPr>
        </p:nvSpPr>
        <p:spPr>
          <a:xfrm>
            <a:off x="432825" y="2792550"/>
            <a:ext cx="2108400" cy="2108400"/>
          </a:xfrm>
          <a:prstGeom prst="ellipse">
            <a:avLst/>
          </a:prstGeom>
          <a:noFill/>
          <a:ln w="9525" cap="flat" cmpd="sng">
            <a:solidFill>
              <a:schemeClr val="accent2"/>
            </a:solidFill>
            <a:prstDash val="solid"/>
            <a:round/>
            <a:headEnd type="none" w="sm" len="sm"/>
            <a:tailEnd type="none" w="sm" len="sm"/>
          </a:ln>
        </p:spPr>
      </p:sp>
      <p:sp>
        <p:nvSpPr>
          <p:cNvPr id="136" name="Google Shape;136;p17"/>
          <p:cNvSpPr>
            <a:spLocks noGrp="1"/>
          </p:cNvSpPr>
          <p:nvPr>
            <p:ph type="pic" idx="3"/>
          </p:nvPr>
        </p:nvSpPr>
        <p:spPr>
          <a:xfrm>
            <a:off x="4973100" y="293300"/>
            <a:ext cx="3846900" cy="3846900"/>
          </a:xfrm>
          <a:prstGeom prst="ellipse">
            <a:avLst/>
          </a:prstGeom>
          <a:noFill/>
          <a:ln w="9525" cap="flat" cmpd="sng">
            <a:solidFill>
              <a:schemeClr val="accent2"/>
            </a:solidFill>
            <a:prstDash val="solid"/>
            <a:round/>
            <a:headEnd type="none" w="sm" len="sm"/>
            <a:tailEnd type="none" w="sm" len="sm"/>
          </a:ln>
        </p:spPr>
      </p:sp>
      <p:sp>
        <p:nvSpPr>
          <p:cNvPr id="137" name="Google Shape;137;p17"/>
          <p:cNvSpPr>
            <a:spLocks noGrp="1"/>
          </p:cNvSpPr>
          <p:nvPr>
            <p:ph type="pic" idx="4"/>
          </p:nvPr>
        </p:nvSpPr>
        <p:spPr>
          <a:xfrm>
            <a:off x="4511800" y="3072738"/>
            <a:ext cx="1548000" cy="1548000"/>
          </a:xfrm>
          <a:prstGeom prst="ellipse">
            <a:avLst/>
          </a:prstGeom>
          <a:noFill/>
          <a:ln w="9525" cap="flat" cmpd="sng">
            <a:solidFill>
              <a:schemeClr val="accent2"/>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138"/>
        <p:cNvGrpSpPr/>
        <p:nvPr/>
      </p:nvGrpSpPr>
      <p:grpSpPr>
        <a:xfrm>
          <a:off x="0" y="0"/>
          <a:ext cx="0" cy="0"/>
          <a:chOff x="0" y="0"/>
          <a:chExt cx="0" cy="0"/>
        </a:xfrm>
      </p:grpSpPr>
      <p:pic>
        <p:nvPicPr>
          <p:cNvPr id="139" name="Google Shape;139;p18"/>
          <p:cNvPicPr preferRelativeResize="0"/>
          <p:nvPr/>
        </p:nvPicPr>
        <p:blipFill rotWithShape="1">
          <a:blip r:embed="rId2">
            <a:alphaModFix/>
          </a:blip>
          <a:srcRect l="9636" t="8375" r="10395" b="12834"/>
          <a:stretch/>
        </p:blipFill>
        <p:spPr>
          <a:xfrm>
            <a:off x="0" y="0"/>
            <a:ext cx="9144003" cy="5143501"/>
          </a:xfrm>
          <a:prstGeom prst="rect">
            <a:avLst/>
          </a:prstGeom>
          <a:noFill/>
          <a:ln>
            <a:noFill/>
          </a:ln>
        </p:spPr>
      </p:pic>
      <p:sp>
        <p:nvSpPr>
          <p:cNvPr id="140" name="Google Shape;140;p18"/>
          <p:cNvSpPr txBox="1">
            <a:spLocks noGrp="1"/>
          </p:cNvSpPr>
          <p:nvPr>
            <p:ph type="title"/>
          </p:nvPr>
        </p:nvSpPr>
        <p:spPr>
          <a:xfrm>
            <a:off x="713250" y="445025"/>
            <a:ext cx="4635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1" name="Google Shape;141;p18"/>
          <p:cNvSpPr txBox="1">
            <a:spLocks noGrp="1"/>
          </p:cNvSpPr>
          <p:nvPr>
            <p:ph type="body" idx="1"/>
          </p:nvPr>
        </p:nvSpPr>
        <p:spPr>
          <a:xfrm>
            <a:off x="713250" y="1357050"/>
            <a:ext cx="7717500" cy="2296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12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4"/>
        <p:cNvGrpSpPr/>
        <p:nvPr/>
      </p:nvGrpSpPr>
      <p:grpSpPr>
        <a:xfrm>
          <a:off x="0" y="0"/>
          <a:ext cx="0" cy="0"/>
          <a:chOff x="0" y="0"/>
          <a:chExt cx="0" cy="0"/>
        </a:xfrm>
      </p:grpSpPr>
      <p:pic>
        <p:nvPicPr>
          <p:cNvPr id="175" name="Google Shape;175;p21"/>
          <p:cNvPicPr preferRelativeResize="0"/>
          <p:nvPr/>
        </p:nvPicPr>
        <p:blipFill rotWithShape="1">
          <a:blip r:embed="rId2">
            <a:alphaModFix/>
          </a:blip>
          <a:srcRect l="9018" t="4701" r="11243" b="19339"/>
          <a:stretch/>
        </p:blipFill>
        <p:spPr>
          <a:xfrm rot="10800000" flipH="1">
            <a:off x="25" y="0"/>
            <a:ext cx="9144003" cy="5143501"/>
          </a:xfrm>
          <a:prstGeom prst="rect">
            <a:avLst/>
          </a:prstGeom>
          <a:noFill/>
          <a:ln>
            <a:noFill/>
          </a:ln>
        </p:spPr>
      </p:pic>
      <p:sp>
        <p:nvSpPr>
          <p:cNvPr id="176" name="Google Shape;17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7" name="Google Shape;177;p21"/>
          <p:cNvSpPr txBox="1">
            <a:spLocks noGrp="1"/>
          </p:cNvSpPr>
          <p:nvPr>
            <p:ph type="subTitle" idx="1"/>
          </p:nvPr>
        </p:nvSpPr>
        <p:spPr>
          <a:xfrm>
            <a:off x="1093900" y="1509300"/>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8" name="Google Shape;178;p21"/>
          <p:cNvSpPr txBox="1">
            <a:spLocks noGrp="1"/>
          </p:cNvSpPr>
          <p:nvPr>
            <p:ph type="subTitle" idx="2"/>
          </p:nvPr>
        </p:nvSpPr>
        <p:spPr>
          <a:xfrm>
            <a:off x="5209550" y="1509300"/>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9" name="Google Shape;179;p21"/>
          <p:cNvSpPr txBox="1">
            <a:spLocks noGrp="1"/>
          </p:cNvSpPr>
          <p:nvPr>
            <p:ph type="subTitle" idx="3"/>
          </p:nvPr>
        </p:nvSpPr>
        <p:spPr>
          <a:xfrm>
            <a:off x="5209550" y="2707000"/>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0" name="Google Shape;180;p21"/>
          <p:cNvSpPr txBox="1">
            <a:spLocks noGrp="1"/>
          </p:cNvSpPr>
          <p:nvPr>
            <p:ph type="subTitle" idx="4"/>
          </p:nvPr>
        </p:nvSpPr>
        <p:spPr>
          <a:xfrm>
            <a:off x="1093900" y="3907175"/>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1" name="Google Shape;181;p21"/>
          <p:cNvSpPr txBox="1">
            <a:spLocks noGrp="1"/>
          </p:cNvSpPr>
          <p:nvPr>
            <p:ph type="subTitle" idx="5"/>
          </p:nvPr>
        </p:nvSpPr>
        <p:spPr>
          <a:xfrm>
            <a:off x="1093900" y="2709475"/>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2" name="Google Shape;182;p21"/>
          <p:cNvSpPr txBox="1">
            <a:spLocks noGrp="1"/>
          </p:cNvSpPr>
          <p:nvPr>
            <p:ph type="subTitle" idx="6"/>
          </p:nvPr>
        </p:nvSpPr>
        <p:spPr>
          <a:xfrm>
            <a:off x="5208300" y="3904700"/>
            <a:ext cx="32157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3" name="Google Shape;183;p21"/>
          <p:cNvSpPr txBox="1">
            <a:spLocks noGrp="1"/>
          </p:cNvSpPr>
          <p:nvPr>
            <p:ph type="subTitle" idx="7"/>
          </p:nvPr>
        </p:nvSpPr>
        <p:spPr>
          <a:xfrm>
            <a:off x="712900" y="1175825"/>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4" name="Google Shape;184;p21"/>
          <p:cNvSpPr txBox="1">
            <a:spLocks noGrp="1"/>
          </p:cNvSpPr>
          <p:nvPr>
            <p:ph type="subTitle" idx="8"/>
          </p:nvPr>
        </p:nvSpPr>
        <p:spPr>
          <a:xfrm>
            <a:off x="4828550" y="1175825"/>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5" name="Google Shape;185;p21"/>
          <p:cNvSpPr txBox="1">
            <a:spLocks noGrp="1"/>
          </p:cNvSpPr>
          <p:nvPr>
            <p:ph type="subTitle" idx="9"/>
          </p:nvPr>
        </p:nvSpPr>
        <p:spPr>
          <a:xfrm>
            <a:off x="712900" y="2375988"/>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6" name="Google Shape;186;p21"/>
          <p:cNvSpPr txBox="1">
            <a:spLocks noGrp="1"/>
          </p:cNvSpPr>
          <p:nvPr>
            <p:ph type="subTitle" idx="13"/>
          </p:nvPr>
        </p:nvSpPr>
        <p:spPr>
          <a:xfrm>
            <a:off x="4828550" y="2376000"/>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7" name="Google Shape;187;p21"/>
          <p:cNvSpPr txBox="1">
            <a:spLocks noGrp="1"/>
          </p:cNvSpPr>
          <p:nvPr>
            <p:ph type="subTitle" idx="14"/>
          </p:nvPr>
        </p:nvSpPr>
        <p:spPr>
          <a:xfrm>
            <a:off x="712900" y="3576175"/>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8" name="Google Shape;188;p21"/>
          <p:cNvSpPr txBox="1">
            <a:spLocks noGrp="1"/>
          </p:cNvSpPr>
          <p:nvPr>
            <p:ph type="subTitle" idx="15"/>
          </p:nvPr>
        </p:nvSpPr>
        <p:spPr>
          <a:xfrm>
            <a:off x="4828550" y="3573700"/>
            <a:ext cx="2687700" cy="40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189" name="Google Shape;189;p21"/>
          <p:cNvPicPr preferRelativeResize="0"/>
          <p:nvPr/>
        </p:nvPicPr>
        <p:blipFill>
          <a:blip r:embed="rId3">
            <a:alphaModFix/>
          </a:blip>
          <a:stretch>
            <a:fillRect/>
          </a:stretch>
        </p:blipFill>
        <p:spPr>
          <a:xfrm rot="-7199998" flipH="1">
            <a:off x="-449328" y="-780404"/>
            <a:ext cx="1522280" cy="1522280"/>
          </a:xfrm>
          <a:prstGeom prst="rect">
            <a:avLst/>
          </a:prstGeom>
          <a:noFill/>
          <a:ln>
            <a:noFill/>
          </a:ln>
        </p:spPr>
      </p:pic>
      <p:grpSp>
        <p:nvGrpSpPr>
          <p:cNvPr id="190" name="Google Shape;190;p21"/>
          <p:cNvGrpSpPr/>
          <p:nvPr/>
        </p:nvGrpSpPr>
        <p:grpSpPr>
          <a:xfrm>
            <a:off x="7933600" y="3904700"/>
            <a:ext cx="1968600" cy="1572900"/>
            <a:chOff x="7933600" y="3904700"/>
            <a:chExt cx="1968600" cy="1572900"/>
          </a:xfrm>
        </p:grpSpPr>
        <p:pic>
          <p:nvPicPr>
            <p:cNvPr id="191" name="Google Shape;191;p21"/>
            <p:cNvPicPr preferRelativeResize="0"/>
            <p:nvPr/>
          </p:nvPicPr>
          <p:blipFill>
            <a:blip r:embed="rId3">
              <a:alphaModFix/>
            </a:blip>
            <a:stretch>
              <a:fillRect/>
            </a:stretch>
          </p:blipFill>
          <p:spPr>
            <a:xfrm flipH="1">
              <a:off x="8453801" y="4326299"/>
              <a:ext cx="821100" cy="821100"/>
            </a:xfrm>
            <a:prstGeom prst="rect">
              <a:avLst/>
            </a:prstGeom>
            <a:noFill/>
            <a:ln>
              <a:noFill/>
            </a:ln>
          </p:spPr>
        </p:pic>
        <p:cxnSp>
          <p:nvCxnSpPr>
            <p:cNvPr id="192" name="Google Shape;192;p21"/>
            <p:cNvCxnSpPr/>
            <p:nvPr/>
          </p:nvCxnSpPr>
          <p:spPr>
            <a:xfrm rot="10800000" flipH="1">
              <a:off x="7933600" y="3904700"/>
              <a:ext cx="1968600" cy="1572900"/>
            </a:xfrm>
            <a:prstGeom prst="straightConnector1">
              <a:avLst/>
            </a:prstGeom>
            <a:noFill/>
            <a:ln w="9525" cap="flat" cmpd="sng">
              <a:solidFill>
                <a:schemeClr val="accent2"/>
              </a:solidFill>
              <a:prstDash val="solid"/>
              <a:round/>
              <a:headEnd type="none" w="med" len="med"/>
              <a:tailEnd type="none" w="med" len="med"/>
            </a:ln>
          </p:spPr>
        </p:cxnSp>
        <p:sp>
          <p:nvSpPr>
            <p:cNvPr id="193" name="Google Shape;193;p21"/>
            <p:cNvSpPr/>
            <p:nvPr/>
          </p:nvSpPr>
          <p:spPr>
            <a:xfrm>
              <a:off x="8012700" y="4608925"/>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4"/>
        <p:cNvGrpSpPr/>
        <p:nvPr/>
      </p:nvGrpSpPr>
      <p:grpSpPr>
        <a:xfrm>
          <a:off x="0" y="0"/>
          <a:ext cx="0" cy="0"/>
          <a:chOff x="0" y="0"/>
          <a:chExt cx="0" cy="0"/>
        </a:xfrm>
      </p:grpSpPr>
      <p:pic>
        <p:nvPicPr>
          <p:cNvPr id="205" name="Google Shape;205;p23"/>
          <p:cNvPicPr preferRelativeResize="0"/>
          <p:nvPr/>
        </p:nvPicPr>
        <p:blipFill rotWithShape="1">
          <a:blip r:embed="rId2">
            <a:alphaModFix/>
          </a:blip>
          <a:srcRect l="4425" t="20157" r="20176" b="5542"/>
          <a:stretch/>
        </p:blipFill>
        <p:spPr>
          <a:xfrm>
            <a:off x="25" y="0"/>
            <a:ext cx="9144003" cy="5143501"/>
          </a:xfrm>
          <a:prstGeom prst="rect">
            <a:avLst/>
          </a:prstGeom>
          <a:noFill/>
          <a:ln>
            <a:noFill/>
          </a:ln>
        </p:spPr>
      </p:pic>
      <p:grpSp>
        <p:nvGrpSpPr>
          <p:cNvPr id="206" name="Google Shape;206;p23"/>
          <p:cNvGrpSpPr/>
          <p:nvPr/>
        </p:nvGrpSpPr>
        <p:grpSpPr>
          <a:xfrm rot="-1261221">
            <a:off x="8101005" y="-321520"/>
            <a:ext cx="1086690" cy="2224761"/>
            <a:chOff x="132278" y="1922694"/>
            <a:chExt cx="1225385" cy="2508710"/>
          </a:xfrm>
        </p:grpSpPr>
        <p:pic>
          <p:nvPicPr>
            <p:cNvPr id="207" name="Google Shape;207;p23"/>
            <p:cNvPicPr preferRelativeResize="0"/>
            <p:nvPr/>
          </p:nvPicPr>
          <p:blipFill>
            <a:blip r:embed="rId3">
              <a:alphaModFix/>
            </a:blip>
            <a:stretch>
              <a:fillRect/>
            </a:stretch>
          </p:blipFill>
          <p:spPr>
            <a:xfrm>
              <a:off x="315487" y="3389227"/>
              <a:ext cx="1042176" cy="1042176"/>
            </a:xfrm>
            <a:prstGeom prst="rect">
              <a:avLst/>
            </a:prstGeom>
            <a:noFill/>
            <a:ln>
              <a:noFill/>
            </a:ln>
          </p:spPr>
        </p:pic>
        <p:grpSp>
          <p:nvGrpSpPr>
            <p:cNvPr id="208" name="Google Shape;208;p23"/>
            <p:cNvGrpSpPr/>
            <p:nvPr/>
          </p:nvGrpSpPr>
          <p:grpSpPr>
            <a:xfrm>
              <a:off x="132278" y="1922694"/>
              <a:ext cx="1161900" cy="2101500"/>
              <a:chOff x="3" y="614594"/>
              <a:chExt cx="1161900" cy="2101500"/>
            </a:xfrm>
          </p:grpSpPr>
          <p:sp>
            <p:nvSpPr>
              <p:cNvPr id="209" name="Google Shape;209;p23"/>
              <p:cNvSpPr/>
              <p:nvPr/>
            </p:nvSpPr>
            <p:spPr>
              <a:xfrm>
                <a:off x="3" y="1283925"/>
                <a:ext cx="1161900" cy="116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10" name="Google Shape;210;p23"/>
              <p:cNvSpPr/>
              <p:nvPr/>
            </p:nvSpPr>
            <p:spPr>
              <a:xfrm>
                <a:off x="148000" y="823950"/>
                <a:ext cx="674100" cy="674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211" name="Google Shape;211;p23"/>
              <p:cNvCxnSpPr/>
              <p:nvPr/>
            </p:nvCxnSpPr>
            <p:spPr>
              <a:xfrm rot="10800000">
                <a:off x="383463" y="614594"/>
                <a:ext cx="321900" cy="2101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212"/>
        <p:cNvGrpSpPr/>
        <p:nvPr/>
      </p:nvGrpSpPr>
      <p:grpSpPr>
        <a:xfrm>
          <a:off x="0" y="0"/>
          <a:ext cx="0" cy="0"/>
          <a:chOff x="0" y="0"/>
          <a:chExt cx="0" cy="0"/>
        </a:xfrm>
      </p:grpSpPr>
      <p:pic>
        <p:nvPicPr>
          <p:cNvPr id="213" name="Google Shape;213;p24"/>
          <p:cNvPicPr preferRelativeResize="0"/>
          <p:nvPr/>
        </p:nvPicPr>
        <p:blipFill rotWithShape="1">
          <a:blip r:embed="rId2">
            <a:alphaModFix/>
          </a:blip>
          <a:srcRect l="9901" t="2434" r="1853" b="10600"/>
          <a:stretch/>
        </p:blipFill>
        <p:spPr>
          <a:xfrm>
            <a:off x="0" y="0"/>
            <a:ext cx="9144003" cy="5143501"/>
          </a:xfrm>
          <a:prstGeom prst="rect">
            <a:avLst/>
          </a:prstGeom>
          <a:noFill/>
          <a:ln>
            <a:noFill/>
          </a:ln>
        </p:spPr>
      </p:pic>
      <p:grpSp>
        <p:nvGrpSpPr>
          <p:cNvPr id="214" name="Google Shape;214;p24"/>
          <p:cNvGrpSpPr/>
          <p:nvPr/>
        </p:nvGrpSpPr>
        <p:grpSpPr>
          <a:xfrm>
            <a:off x="-594462" y="-138969"/>
            <a:ext cx="1819930" cy="2447478"/>
            <a:chOff x="8038017" y="2160203"/>
            <a:chExt cx="1411674" cy="1898447"/>
          </a:xfrm>
        </p:grpSpPr>
        <p:pic>
          <p:nvPicPr>
            <p:cNvPr id="215" name="Google Shape;215;p24"/>
            <p:cNvPicPr preferRelativeResize="0"/>
            <p:nvPr/>
          </p:nvPicPr>
          <p:blipFill>
            <a:blip r:embed="rId3">
              <a:alphaModFix/>
            </a:blip>
            <a:stretch>
              <a:fillRect/>
            </a:stretch>
          </p:blipFill>
          <p:spPr>
            <a:xfrm rot="9000028">
              <a:off x="8227148" y="2349325"/>
              <a:ext cx="1033412" cy="1033403"/>
            </a:xfrm>
            <a:prstGeom prst="rect">
              <a:avLst/>
            </a:prstGeom>
            <a:noFill/>
            <a:ln>
              <a:noFill/>
            </a:ln>
          </p:spPr>
        </p:pic>
        <p:sp>
          <p:nvSpPr>
            <p:cNvPr id="216" name="Google Shape;216;p24"/>
            <p:cNvSpPr/>
            <p:nvPr/>
          </p:nvSpPr>
          <p:spPr>
            <a:xfrm>
              <a:off x="8150966" y="3029900"/>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217" name="Google Shape;217;p24"/>
            <p:cNvCxnSpPr/>
            <p:nvPr/>
          </p:nvCxnSpPr>
          <p:spPr>
            <a:xfrm rot="10800000" flipH="1">
              <a:off x="8346400" y="2250550"/>
              <a:ext cx="606300" cy="1808100"/>
            </a:xfrm>
            <a:prstGeom prst="straightConnector1">
              <a:avLst/>
            </a:prstGeom>
            <a:noFill/>
            <a:ln w="9525" cap="flat" cmpd="sng">
              <a:solidFill>
                <a:schemeClr val="accent2"/>
              </a:solidFill>
              <a:prstDash val="solid"/>
              <a:round/>
              <a:headEnd type="none" w="med" len="med"/>
              <a:tailEnd type="none" w="med" len="med"/>
            </a:ln>
          </p:spPr>
        </p:cxnSp>
      </p:grpSp>
      <p:pic>
        <p:nvPicPr>
          <p:cNvPr id="218" name="Google Shape;218;p24"/>
          <p:cNvPicPr preferRelativeResize="0"/>
          <p:nvPr/>
        </p:nvPicPr>
        <p:blipFill>
          <a:blip r:embed="rId4">
            <a:alphaModFix/>
          </a:blip>
          <a:stretch>
            <a:fillRect/>
          </a:stretch>
        </p:blipFill>
        <p:spPr>
          <a:xfrm flipH="1">
            <a:off x="8110473" y="4210696"/>
            <a:ext cx="1522279" cy="152227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pic>
        <p:nvPicPr>
          <p:cNvPr id="27" name="Google Shape;27;p4"/>
          <p:cNvPicPr preferRelativeResize="0"/>
          <p:nvPr/>
        </p:nvPicPr>
        <p:blipFill rotWithShape="1">
          <a:blip r:embed="rId2">
            <a:alphaModFix/>
          </a:blip>
          <a:srcRect l="941" t="1631" r="3928" b="4630"/>
          <a:stretch/>
        </p:blipFill>
        <p:spPr>
          <a:xfrm>
            <a:off x="0" y="0"/>
            <a:ext cx="9144003" cy="5143501"/>
          </a:xfrm>
          <a:prstGeom prst="rect">
            <a:avLst/>
          </a:prstGeom>
          <a:noFill/>
          <a:ln>
            <a:noFill/>
          </a:ln>
        </p:spPr>
      </p:pic>
      <p:sp>
        <p:nvSpPr>
          <p:cNvPr id="28" name="Google Shape;2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 name="Google Shape;29;p4"/>
          <p:cNvSpPr txBox="1">
            <a:spLocks noGrp="1"/>
          </p:cNvSpPr>
          <p:nvPr>
            <p:ph type="body" idx="1"/>
          </p:nvPr>
        </p:nvSpPr>
        <p:spPr>
          <a:xfrm>
            <a:off x="720000" y="1104954"/>
            <a:ext cx="7704000" cy="360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30" name="Google Shape;30;p4"/>
          <p:cNvGrpSpPr/>
          <p:nvPr/>
        </p:nvGrpSpPr>
        <p:grpSpPr>
          <a:xfrm>
            <a:off x="8089800" y="3884700"/>
            <a:ext cx="1297075" cy="1455850"/>
            <a:chOff x="8089800" y="3884700"/>
            <a:chExt cx="1297075" cy="1455850"/>
          </a:xfrm>
        </p:grpSpPr>
        <p:pic>
          <p:nvPicPr>
            <p:cNvPr id="31" name="Google Shape;31;p4"/>
            <p:cNvPicPr preferRelativeResize="0"/>
            <p:nvPr/>
          </p:nvPicPr>
          <p:blipFill>
            <a:blip r:embed="rId3">
              <a:alphaModFix/>
            </a:blip>
            <a:stretch>
              <a:fillRect/>
            </a:stretch>
          </p:blipFill>
          <p:spPr>
            <a:xfrm>
              <a:off x="8089800" y="4050750"/>
              <a:ext cx="1289800" cy="1289800"/>
            </a:xfrm>
            <a:prstGeom prst="rect">
              <a:avLst/>
            </a:prstGeom>
            <a:noFill/>
            <a:ln>
              <a:noFill/>
            </a:ln>
          </p:spPr>
        </p:pic>
        <p:cxnSp>
          <p:nvCxnSpPr>
            <p:cNvPr id="32" name="Google Shape;32;p4"/>
            <p:cNvCxnSpPr/>
            <p:nvPr/>
          </p:nvCxnSpPr>
          <p:spPr>
            <a:xfrm rot="10800000">
              <a:off x="8640175" y="3884700"/>
              <a:ext cx="746700" cy="12339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rotWithShape="1">
          <a:blip r:embed="rId2">
            <a:alphaModFix/>
          </a:blip>
          <a:srcRect l="16157" t="2184" r="8444" b="23515"/>
          <a:stretch/>
        </p:blipFill>
        <p:spPr>
          <a:xfrm rot="10800000">
            <a:off x="25" y="0"/>
            <a:ext cx="9144003" cy="5143501"/>
          </a:xfrm>
          <a:prstGeom prst="rect">
            <a:avLst/>
          </a:prstGeom>
          <a:noFill/>
          <a:ln>
            <a:noFill/>
          </a:ln>
        </p:spPr>
      </p:pic>
      <p:sp>
        <p:nvSpPr>
          <p:cNvPr id="35" name="Google Shape;3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 name="Google Shape;36;p5"/>
          <p:cNvSpPr txBox="1">
            <a:spLocks noGrp="1"/>
          </p:cNvSpPr>
          <p:nvPr>
            <p:ph type="subTitle" idx="1"/>
          </p:nvPr>
        </p:nvSpPr>
        <p:spPr>
          <a:xfrm>
            <a:off x="5363150" y="2435775"/>
            <a:ext cx="2695800" cy="16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2"/>
          </p:nvPr>
        </p:nvSpPr>
        <p:spPr>
          <a:xfrm>
            <a:off x="1431000" y="2435775"/>
            <a:ext cx="2695800" cy="16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 name="Google Shape;38;p5"/>
          <p:cNvSpPr txBox="1">
            <a:spLocks noGrp="1"/>
          </p:cNvSpPr>
          <p:nvPr>
            <p:ph type="subTitle" idx="3"/>
          </p:nvPr>
        </p:nvSpPr>
        <p:spPr>
          <a:xfrm>
            <a:off x="720000" y="1711450"/>
            <a:ext cx="1761900" cy="4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9" name="Google Shape;39;p5"/>
          <p:cNvSpPr txBox="1">
            <a:spLocks noGrp="1"/>
          </p:cNvSpPr>
          <p:nvPr>
            <p:ph type="subTitle" idx="4"/>
          </p:nvPr>
        </p:nvSpPr>
        <p:spPr>
          <a:xfrm>
            <a:off x="4652150" y="1711450"/>
            <a:ext cx="1761900" cy="481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i="1">
                <a:solidFill>
                  <a:schemeClr val="dk1"/>
                </a:solidFill>
                <a:latin typeface="Aboreto"/>
                <a:ea typeface="Aboreto"/>
                <a:cs typeface="Aboreto"/>
                <a:sym typeface="Aboreto"/>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0" name="Google Shape;40;p5"/>
          <p:cNvGrpSpPr/>
          <p:nvPr/>
        </p:nvGrpSpPr>
        <p:grpSpPr>
          <a:xfrm>
            <a:off x="-237957" y="-2"/>
            <a:ext cx="10131686" cy="5227314"/>
            <a:chOff x="-237957" y="-2"/>
            <a:chExt cx="10131686" cy="5227314"/>
          </a:xfrm>
        </p:grpSpPr>
        <p:grpSp>
          <p:nvGrpSpPr>
            <p:cNvPr id="41" name="Google Shape;41;p5"/>
            <p:cNvGrpSpPr/>
            <p:nvPr/>
          </p:nvGrpSpPr>
          <p:grpSpPr>
            <a:xfrm>
              <a:off x="8116466" y="-2"/>
              <a:ext cx="1777263" cy="1777256"/>
              <a:chOff x="-175409" y="3967473"/>
              <a:chExt cx="1777263" cy="1777256"/>
            </a:xfrm>
          </p:grpSpPr>
          <p:pic>
            <p:nvPicPr>
              <p:cNvPr id="42" name="Google Shape;42;p5"/>
              <p:cNvPicPr preferRelativeResize="0"/>
              <p:nvPr/>
            </p:nvPicPr>
            <p:blipFill>
              <a:blip r:embed="rId3">
                <a:alphaModFix/>
              </a:blip>
              <a:stretch>
                <a:fillRect/>
              </a:stretch>
            </p:blipFill>
            <p:spPr>
              <a:xfrm rot="-3545504">
                <a:off x="65375" y="4208250"/>
                <a:ext cx="1295701" cy="1295701"/>
              </a:xfrm>
              <a:prstGeom prst="rect">
                <a:avLst/>
              </a:prstGeom>
              <a:noFill/>
              <a:ln>
                <a:noFill/>
              </a:ln>
            </p:spPr>
          </p:pic>
          <p:sp>
            <p:nvSpPr>
              <p:cNvPr id="43" name="Google Shape;43;p5"/>
              <p:cNvSpPr/>
              <p:nvPr/>
            </p:nvSpPr>
            <p:spPr>
              <a:xfrm>
                <a:off x="-175409" y="401372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44" name="Google Shape;44;p5"/>
            <p:cNvGrpSpPr/>
            <p:nvPr/>
          </p:nvGrpSpPr>
          <p:grpSpPr>
            <a:xfrm>
              <a:off x="-237957" y="4064186"/>
              <a:ext cx="1199452" cy="1163126"/>
              <a:chOff x="-147625" y="3925650"/>
              <a:chExt cx="1109166" cy="1075574"/>
            </a:xfrm>
          </p:grpSpPr>
          <p:grpSp>
            <p:nvGrpSpPr>
              <p:cNvPr id="45" name="Google Shape;45;p5"/>
              <p:cNvGrpSpPr/>
              <p:nvPr/>
            </p:nvGrpSpPr>
            <p:grpSpPr>
              <a:xfrm>
                <a:off x="83029" y="4122711"/>
                <a:ext cx="878513" cy="878513"/>
                <a:chOff x="53900" y="2861075"/>
                <a:chExt cx="794100" cy="794100"/>
              </a:xfrm>
            </p:grpSpPr>
            <p:sp>
              <p:nvSpPr>
                <p:cNvPr id="46" name="Google Shape;46;p5"/>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7" name="Google Shape;47;p5"/>
                <p:cNvSpPr/>
                <p:nvPr/>
              </p:nvSpPr>
              <p:spPr>
                <a:xfrm>
                  <a:off x="16505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cxnSp>
            <p:nvCxnSpPr>
              <p:cNvPr id="48" name="Google Shape;48;p5"/>
              <p:cNvCxnSpPr/>
              <p:nvPr/>
            </p:nvCxnSpPr>
            <p:spPr>
              <a:xfrm rot="10800000" flipH="1">
                <a:off x="-147625" y="3925650"/>
                <a:ext cx="645900" cy="703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pic>
        <p:nvPicPr>
          <p:cNvPr id="56" name="Google Shape;56;p7"/>
          <p:cNvPicPr preferRelativeResize="0"/>
          <p:nvPr/>
        </p:nvPicPr>
        <p:blipFill rotWithShape="1">
          <a:blip r:embed="rId2">
            <a:alphaModFix/>
          </a:blip>
          <a:srcRect l="8070" t="4035" r="5893" b="11190"/>
          <a:stretch/>
        </p:blipFill>
        <p:spPr>
          <a:xfrm>
            <a:off x="0" y="0"/>
            <a:ext cx="9144003" cy="5143501"/>
          </a:xfrm>
          <a:prstGeom prst="rect">
            <a:avLst/>
          </a:prstGeom>
          <a:noFill/>
          <a:ln>
            <a:noFill/>
          </a:ln>
        </p:spPr>
      </p:pic>
      <p:sp>
        <p:nvSpPr>
          <p:cNvPr id="57" name="Google Shape;57;p7"/>
          <p:cNvSpPr txBox="1">
            <a:spLocks noGrp="1"/>
          </p:cNvSpPr>
          <p:nvPr>
            <p:ph type="subTitle" idx="1"/>
          </p:nvPr>
        </p:nvSpPr>
        <p:spPr>
          <a:xfrm>
            <a:off x="720000" y="1711100"/>
            <a:ext cx="3583500" cy="289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58" name="Google Shape;58;p7"/>
          <p:cNvSpPr>
            <a:spLocks noGrp="1"/>
          </p:cNvSpPr>
          <p:nvPr>
            <p:ph type="pic" idx="2"/>
          </p:nvPr>
        </p:nvSpPr>
        <p:spPr>
          <a:xfrm>
            <a:off x="5044850" y="1017725"/>
            <a:ext cx="3840600" cy="3840600"/>
          </a:xfrm>
          <a:prstGeom prst="ellipse">
            <a:avLst/>
          </a:prstGeom>
          <a:noFill/>
          <a:ln w="9525" cap="flat" cmpd="sng">
            <a:solidFill>
              <a:schemeClr val="accent2"/>
            </a:solidFill>
            <a:prstDash val="solid"/>
            <a:round/>
            <a:headEnd type="none" w="sm" len="sm"/>
            <a:tailEnd type="none" w="sm" len="sm"/>
          </a:ln>
        </p:spPr>
      </p:sp>
      <p:sp>
        <p:nvSpPr>
          <p:cNvPr id="59" name="Google Shape;59;p7"/>
          <p:cNvSpPr txBox="1">
            <a:spLocks noGrp="1"/>
          </p:cNvSpPr>
          <p:nvPr>
            <p:ph type="title"/>
          </p:nvPr>
        </p:nvSpPr>
        <p:spPr>
          <a:xfrm>
            <a:off x="720000" y="445025"/>
            <a:ext cx="3261000" cy="1093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l="2464" t="2636" r="2006" b="3219"/>
          <a:stretch/>
        </p:blipFill>
        <p:spPr>
          <a:xfrm flipH="1">
            <a:off x="0" y="0"/>
            <a:ext cx="9144003" cy="5143501"/>
          </a:xfrm>
          <a:prstGeom prst="rect">
            <a:avLst/>
          </a:prstGeom>
          <a:noFill/>
          <a:ln>
            <a:noFill/>
          </a:ln>
        </p:spPr>
      </p:pic>
      <p:sp>
        <p:nvSpPr>
          <p:cNvPr id="62" name="Google Shape;6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chemeClr val="accent2"/>
              </a:buClr>
              <a:buSzPts val="4800"/>
              <a:buNone/>
              <a:defRPr sz="100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pic>
        <p:nvPicPr>
          <p:cNvPr id="63" name="Google Shape;63;p8"/>
          <p:cNvPicPr preferRelativeResize="0"/>
          <p:nvPr/>
        </p:nvPicPr>
        <p:blipFill>
          <a:blip r:embed="rId3">
            <a:alphaModFix/>
          </a:blip>
          <a:stretch>
            <a:fillRect/>
          </a:stretch>
        </p:blipFill>
        <p:spPr>
          <a:xfrm rot="-5400000">
            <a:off x="6826052" y="3008826"/>
            <a:ext cx="2244899" cy="2244899"/>
          </a:xfrm>
          <a:prstGeom prst="rect">
            <a:avLst/>
          </a:prstGeom>
          <a:noFill/>
          <a:ln>
            <a:noFill/>
          </a:ln>
        </p:spPr>
      </p:pic>
      <p:grpSp>
        <p:nvGrpSpPr>
          <p:cNvPr id="64" name="Google Shape;64;p8"/>
          <p:cNvGrpSpPr/>
          <p:nvPr/>
        </p:nvGrpSpPr>
        <p:grpSpPr>
          <a:xfrm>
            <a:off x="-137900" y="307075"/>
            <a:ext cx="1426200" cy="804900"/>
            <a:chOff x="-137900" y="307075"/>
            <a:chExt cx="1426200" cy="804900"/>
          </a:xfrm>
        </p:grpSpPr>
        <p:sp>
          <p:nvSpPr>
            <p:cNvPr id="65" name="Google Shape;65;p8"/>
            <p:cNvSpPr/>
            <p:nvPr/>
          </p:nvSpPr>
          <p:spPr>
            <a:xfrm>
              <a:off x="-28021" y="307075"/>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66" name="Google Shape;66;p8"/>
            <p:cNvCxnSpPr/>
            <p:nvPr/>
          </p:nvCxnSpPr>
          <p:spPr>
            <a:xfrm rot="10800000" flipH="1">
              <a:off x="-137900" y="307075"/>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67"/>
        <p:cNvGrpSpPr/>
        <p:nvPr/>
      </p:nvGrpSpPr>
      <p:grpSpPr>
        <a:xfrm>
          <a:off x="0" y="0"/>
          <a:ext cx="0" cy="0"/>
          <a:chOff x="0" y="0"/>
          <a:chExt cx="0" cy="0"/>
        </a:xfrm>
      </p:grpSpPr>
      <p:pic>
        <p:nvPicPr>
          <p:cNvPr id="68" name="Google Shape;68;p9"/>
          <p:cNvPicPr preferRelativeResize="0"/>
          <p:nvPr/>
        </p:nvPicPr>
        <p:blipFill rotWithShape="1">
          <a:blip r:embed="rId2">
            <a:alphaModFix/>
          </a:blip>
          <a:srcRect l="2901" t="4344" r="2910" b="2831"/>
          <a:stretch/>
        </p:blipFill>
        <p:spPr>
          <a:xfrm flipH="1">
            <a:off x="0" y="0"/>
            <a:ext cx="9144003" cy="5143501"/>
          </a:xfrm>
          <a:prstGeom prst="rect">
            <a:avLst/>
          </a:prstGeom>
          <a:noFill/>
          <a:ln>
            <a:noFill/>
          </a:ln>
        </p:spPr>
      </p:pic>
      <p:sp>
        <p:nvSpPr>
          <p:cNvPr id="69" name="Google Shape;6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800"/>
              <a:buNone/>
              <a:defRPr sz="15000">
                <a:solidFill>
                  <a:schemeClr val="accent1"/>
                </a:solidFill>
              </a:defRPr>
            </a:lvl1pPr>
            <a:lvl2pPr lvl="1" algn="ctr" rtl="0">
              <a:spcBef>
                <a:spcPts val="0"/>
              </a:spcBef>
              <a:spcAft>
                <a:spcPts val="0"/>
              </a:spcAft>
              <a:buClr>
                <a:schemeClr val="accent1"/>
              </a:buClr>
              <a:buSzPts val="2800"/>
              <a:buNone/>
              <a:defRPr>
                <a:solidFill>
                  <a:schemeClr val="accent1"/>
                </a:solidFill>
              </a:defRPr>
            </a:lvl2pPr>
            <a:lvl3pPr lvl="2" algn="ctr" rtl="0">
              <a:spcBef>
                <a:spcPts val="0"/>
              </a:spcBef>
              <a:spcAft>
                <a:spcPts val="0"/>
              </a:spcAft>
              <a:buClr>
                <a:schemeClr val="accent1"/>
              </a:buClr>
              <a:buSzPts val="2800"/>
              <a:buNone/>
              <a:defRPr>
                <a:solidFill>
                  <a:schemeClr val="accent1"/>
                </a:solidFill>
              </a:defRPr>
            </a:lvl3pPr>
            <a:lvl4pPr lvl="3" algn="ctr" rtl="0">
              <a:spcBef>
                <a:spcPts val="0"/>
              </a:spcBef>
              <a:spcAft>
                <a:spcPts val="0"/>
              </a:spcAft>
              <a:buClr>
                <a:schemeClr val="accent1"/>
              </a:buClr>
              <a:buSzPts val="2800"/>
              <a:buNone/>
              <a:defRPr>
                <a:solidFill>
                  <a:schemeClr val="accent1"/>
                </a:solidFill>
              </a:defRPr>
            </a:lvl4pPr>
            <a:lvl5pPr lvl="4" algn="ctr" rtl="0">
              <a:spcBef>
                <a:spcPts val="0"/>
              </a:spcBef>
              <a:spcAft>
                <a:spcPts val="0"/>
              </a:spcAft>
              <a:buClr>
                <a:schemeClr val="accent1"/>
              </a:buClr>
              <a:buSzPts val="2800"/>
              <a:buNone/>
              <a:defRPr>
                <a:solidFill>
                  <a:schemeClr val="accent1"/>
                </a:solidFill>
              </a:defRPr>
            </a:lvl5pPr>
            <a:lvl6pPr lvl="5" algn="ctr" rtl="0">
              <a:spcBef>
                <a:spcPts val="0"/>
              </a:spcBef>
              <a:spcAft>
                <a:spcPts val="0"/>
              </a:spcAft>
              <a:buClr>
                <a:schemeClr val="accent1"/>
              </a:buClr>
              <a:buSzPts val="2800"/>
              <a:buNone/>
              <a:defRPr>
                <a:solidFill>
                  <a:schemeClr val="accent1"/>
                </a:solidFill>
              </a:defRPr>
            </a:lvl6pPr>
            <a:lvl7pPr lvl="6" algn="ctr" rtl="0">
              <a:spcBef>
                <a:spcPts val="0"/>
              </a:spcBef>
              <a:spcAft>
                <a:spcPts val="0"/>
              </a:spcAft>
              <a:buClr>
                <a:schemeClr val="accent1"/>
              </a:buClr>
              <a:buSzPts val="2800"/>
              <a:buNone/>
              <a:defRPr>
                <a:solidFill>
                  <a:schemeClr val="accent1"/>
                </a:solidFill>
              </a:defRPr>
            </a:lvl7pPr>
            <a:lvl8pPr lvl="7" algn="ctr" rtl="0">
              <a:spcBef>
                <a:spcPts val="0"/>
              </a:spcBef>
              <a:spcAft>
                <a:spcPts val="0"/>
              </a:spcAft>
              <a:buClr>
                <a:schemeClr val="accent1"/>
              </a:buClr>
              <a:buSzPts val="2800"/>
              <a:buNone/>
              <a:defRPr>
                <a:solidFill>
                  <a:schemeClr val="accent1"/>
                </a:solidFill>
              </a:defRPr>
            </a:lvl8pPr>
            <a:lvl9pPr lvl="8" algn="ctr" rtl="0">
              <a:spcBef>
                <a:spcPts val="0"/>
              </a:spcBef>
              <a:spcAft>
                <a:spcPts val="0"/>
              </a:spcAft>
              <a:buClr>
                <a:schemeClr val="accent1"/>
              </a:buClr>
              <a:buSzPts val="2800"/>
              <a:buNone/>
              <a:defRPr>
                <a:solidFill>
                  <a:schemeClr val="accent1"/>
                </a:solidFill>
              </a:defRPr>
            </a:lvl9pPr>
          </a:lstStyle>
          <a:p>
            <a:endParaRPr/>
          </a:p>
        </p:txBody>
      </p:sp>
      <p:sp>
        <p:nvSpPr>
          <p:cNvPr id="70" name="Google Shape;7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200"/>
              <a:buNone/>
              <a:defRPr sz="1600">
                <a:solidFill>
                  <a:schemeClr val="accent1"/>
                </a:solidFill>
              </a:defRPr>
            </a:lvl1pPr>
            <a:lvl2pPr lvl="1" algn="ctr" rtl="0">
              <a:lnSpc>
                <a:spcPct val="100000"/>
              </a:lnSpc>
              <a:spcBef>
                <a:spcPts val="0"/>
              </a:spcBef>
              <a:spcAft>
                <a:spcPts val="0"/>
              </a:spcAft>
              <a:buClr>
                <a:schemeClr val="accent1"/>
              </a:buClr>
              <a:buSzPts val="1200"/>
              <a:buNone/>
              <a:defRPr>
                <a:solidFill>
                  <a:schemeClr val="accent1"/>
                </a:solidFill>
              </a:defRPr>
            </a:lvl2pPr>
            <a:lvl3pPr lvl="2" algn="ctr" rtl="0">
              <a:lnSpc>
                <a:spcPct val="100000"/>
              </a:lnSpc>
              <a:spcBef>
                <a:spcPts val="1600"/>
              </a:spcBef>
              <a:spcAft>
                <a:spcPts val="0"/>
              </a:spcAft>
              <a:buClr>
                <a:schemeClr val="accent1"/>
              </a:buClr>
              <a:buSzPts val="1200"/>
              <a:buNone/>
              <a:defRPr>
                <a:solidFill>
                  <a:schemeClr val="accent1"/>
                </a:solidFill>
              </a:defRPr>
            </a:lvl3pPr>
            <a:lvl4pPr lvl="3" algn="ctr" rtl="0">
              <a:lnSpc>
                <a:spcPct val="100000"/>
              </a:lnSpc>
              <a:spcBef>
                <a:spcPts val="1600"/>
              </a:spcBef>
              <a:spcAft>
                <a:spcPts val="0"/>
              </a:spcAft>
              <a:buClr>
                <a:schemeClr val="accent1"/>
              </a:buClr>
              <a:buSzPts val="1200"/>
              <a:buNone/>
              <a:defRPr>
                <a:solidFill>
                  <a:schemeClr val="accent1"/>
                </a:solidFill>
              </a:defRPr>
            </a:lvl4pPr>
            <a:lvl5pPr lvl="4" algn="ctr" rtl="0">
              <a:lnSpc>
                <a:spcPct val="100000"/>
              </a:lnSpc>
              <a:spcBef>
                <a:spcPts val="1600"/>
              </a:spcBef>
              <a:spcAft>
                <a:spcPts val="0"/>
              </a:spcAft>
              <a:buClr>
                <a:schemeClr val="accent1"/>
              </a:buClr>
              <a:buSzPts val="1200"/>
              <a:buNone/>
              <a:defRPr>
                <a:solidFill>
                  <a:schemeClr val="accent1"/>
                </a:solidFill>
              </a:defRPr>
            </a:lvl5pPr>
            <a:lvl6pPr lvl="5" algn="ctr" rtl="0">
              <a:lnSpc>
                <a:spcPct val="100000"/>
              </a:lnSpc>
              <a:spcBef>
                <a:spcPts val="1600"/>
              </a:spcBef>
              <a:spcAft>
                <a:spcPts val="0"/>
              </a:spcAft>
              <a:buClr>
                <a:schemeClr val="accent1"/>
              </a:buClr>
              <a:buSzPts val="1200"/>
              <a:buNone/>
              <a:defRPr>
                <a:solidFill>
                  <a:schemeClr val="accent1"/>
                </a:solidFill>
              </a:defRPr>
            </a:lvl6pPr>
            <a:lvl7pPr lvl="6" algn="ctr" rtl="0">
              <a:lnSpc>
                <a:spcPct val="100000"/>
              </a:lnSpc>
              <a:spcBef>
                <a:spcPts val="1600"/>
              </a:spcBef>
              <a:spcAft>
                <a:spcPts val="0"/>
              </a:spcAft>
              <a:buClr>
                <a:schemeClr val="accent1"/>
              </a:buClr>
              <a:buSzPts val="1200"/>
              <a:buNone/>
              <a:defRPr>
                <a:solidFill>
                  <a:schemeClr val="accent1"/>
                </a:solidFill>
              </a:defRPr>
            </a:lvl7pPr>
            <a:lvl8pPr lvl="7" algn="ctr" rtl="0">
              <a:lnSpc>
                <a:spcPct val="100000"/>
              </a:lnSpc>
              <a:spcBef>
                <a:spcPts val="1600"/>
              </a:spcBef>
              <a:spcAft>
                <a:spcPts val="0"/>
              </a:spcAft>
              <a:buClr>
                <a:schemeClr val="accent1"/>
              </a:buClr>
              <a:buSzPts val="1200"/>
              <a:buNone/>
              <a:defRPr>
                <a:solidFill>
                  <a:schemeClr val="accent1"/>
                </a:solidFill>
              </a:defRPr>
            </a:lvl8pPr>
            <a:lvl9pPr lvl="8" algn="ctr" rtl="0">
              <a:lnSpc>
                <a:spcPct val="100000"/>
              </a:lnSpc>
              <a:spcBef>
                <a:spcPts val="1600"/>
              </a:spcBef>
              <a:spcAft>
                <a:spcPts val="1600"/>
              </a:spcAft>
              <a:buClr>
                <a:schemeClr val="accent1"/>
              </a:buClr>
              <a:buSzPts val="1200"/>
              <a:buNone/>
              <a:defRPr>
                <a:solidFill>
                  <a:schemeClr val="accent1"/>
                </a:solidFill>
              </a:defRPr>
            </a:lvl9pPr>
          </a:lstStyle>
          <a:p>
            <a:endParaRPr/>
          </a:p>
        </p:txBody>
      </p:sp>
      <p:grpSp>
        <p:nvGrpSpPr>
          <p:cNvPr id="71" name="Google Shape;71;p9"/>
          <p:cNvGrpSpPr/>
          <p:nvPr/>
        </p:nvGrpSpPr>
        <p:grpSpPr>
          <a:xfrm>
            <a:off x="-116075" y="3226851"/>
            <a:ext cx="2007200" cy="1916649"/>
            <a:chOff x="7580850" y="-974699"/>
            <a:chExt cx="2007200" cy="1916649"/>
          </a:xfrm>
        </p:grpSpPr>
        <p:pic>
          <p:nvPicPr>
            <p:cNvPr id="72" name="Google Shape;72;p9"/>
            <p:cNvPicPr preferRelativeResize="0"/>
            <p:nvPr/>
          </p:nvPicPr>
          <p:blipFill>
            <a:blip r:embed="rId3">
              <a:alphaModFix/>
            </a:blip>
            <a:stretch>
              <a:fillRect/>
            </a:stretch>
          </p:blipFill>
          <p:spPr>
            <a:xfrm rot="10800000">
              <a:off x="7580850" y="-974699"/>
              <a:ext cx="1563149" cy="1563149"/>
            </a:xfrm>
            <a:prstGeom prst="rect">
              <a:avLst/>
            </a:prstGeom>
            <a:noFill/>
            <a:ln>
              <a:noFill/>
            </a:ln>
          </p:spPr>
        </p:pic>
        <p:sp>
          <p:nvSpPr>
            <p:cNvPr id="73" name="Google Shape;73;p9"/>
            <p:cNvSpPr/>
            <p:nvPr/>
          </p:nvSpPr>
          <p:spPr>
            <a:xfrm>
              <a:off x="8271729" y="137050"/>
              <a:ext cx="804900" cy="8049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74" name="Google Shape;74;p9"/>
            <p:cNvCxnSpPr/>
            <p:nvPr/>
          </p:nvCxnSpPr>
          <p:spPr>
            <a:xfrm rot="10800000" flipH="1">
              <a:off x="8161850" y="137050"/>
              <a:ext cx="1426200" cy="6738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78"/>
        <p:cNvGrpSpPr/>
        <p:nvPr/>
      </p:nvGrpSpPr>
      <p:grpSpPr>
        <a:xfrm>
          <a:off x="0" y="0"/>
          <a:ext cx="0" cy="0"/>
          <a:chOff x="0" y="0"/>
          <a:chExt cx="0" cy="0"/>
        </a:xfrm>
      </p:grpSpPr>
      <p:pic>
        <p:nvPicPr>
          <p:cNvPr id="79" name="Google Shape;79;p11"/>
          <p:cNvPicPr preferRelativeResize="0"/>
          <p:nvPr/>
        </p:nvPicPr>
        <p:blipFill rotWithShape="1">
          <a:blip r:embed="rId2">
            <a:alphaModFix/>
          </a:blip>
          <a:srcRect l="2464" t="2636" r="2006" b="3219"/>
          <a:stretch/>
        </p:blipFill>
        <p:spPr>
          <a:xfrm>
            <a:off x="0" y="0"/>
            <a:ext cx="9144003" cy="5143501"/>
          </a:xfrm>
          <a:prstGeom prst="rect">
            <a:avLst/>
          </a:prstGeom>
          <a:noFill/>
          <a:ln>
            <a:noFill/>
          </a:ln>
        </p:spPr>
      </p:pic>
      <p:sp>
        <p:nvSpPr>
          <p:cNvPr id="80" name="Google Shape;80;p11"/>
          <p:cNvSpPr txBox="1">
            <a:spLocks noGrp="1"/>
          </p:cNvSpPr>
          <p:nvPr>
            <p:ph type="title" hasCustomPrompt="1"/>
          </p:nvPr>
        </p:nvSpPr>
        <p:spPr>
          <a:xfrm>
            <a:off x="2475900" y="1369675"/>
            <a:ext cx="4192200" cy="16200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9600"/>
              <a:buNone/>
              <a:defRPr sz="9600">
                <a:solidFill>
                  <a:schemeClr val="accent2"/>
                </a:solidFill>
              </a:defRPr>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81" name="Google Shape;81;p11"/>
          <p:cNvSpPr txBox="1">
            <a:spLocks noGrp="1"/>
          </p:cNvSpPr>
          <p:nvPr>
            <p:ph type="subTitle" idx="1"/>
          </p:nvPr>
        </p:nvSpPr>
        <p:spPr>
          <a:xfrm>
            <a:off x="5742950" y="3434075"/>
            <a:ext cx="1812300" cy="95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1600"/>
              </a:spcBef>
              <a:spcAft>
                <a:spcPts val="0"/>
              </a:spcAft>
              <a:buClr>
                <a:schemeClr val="accent2"/>
              </a:buClr>
              <a:buSzPts val="1600"/>
              <a:buNone/>
              <a:defRPr sz="1600">
                <a:solidFill>
                  <a:schemeClr val="accent2"/>
                </a:solidFill>
              </a:defRPr>
            </a:lvl3pPr>
            <a:lvl4pPr lvl="3" algn="ctr" rtl="0">
              <a:lnSpc>
                <a:spcPct val="100000"/>
              </a:lnSpc>
              <a:spcBef>
                <a:spcPts val="1600"/>
              </a:spcBef>
              <a:spcAft>
                <a:spcPts val="0"/>
              </a:spcAft>
              <a:buClr>
                <a:schemeClr val="accent2"/>
              </a:buClr>
              <a:buSzPts val="1600"/>
              <a:buNone/>
              <a:defRPr sz="1600">
                <a:solidFill>
                  <a:schemeClr val="accent2"/>
                </a:solidFill>
              </a:defRPr>
            </a:lvl4pPr>
            <a:lvl5pPr lvl="4" algn="ctr" rtl="0">
              <a:lnSpc>
                <a:spcPct val="100000"/>
              </a:lnSpc>
              <a:spcBef>
                <a:spcPts val="1600"/>
              </a:spcBef>
              <a:spcAft>
                <a:spcPts val="0"/>
              </a:spcAft>
              <a:buClr>
                <a:schemeClr val="accent2"/>
              </a:buClr>
              <a:buSzPts val="1600"/>
              <a:buNone/>
              <a:defRPr sz="1600">
                <a:solidFill>
                  <a:schemeClr val="accent2"/>
                </a:solidFill>
              </a:defRPr>
            </a:lvl5pPr>
            <a:lvl6pPr lvl="5" algn="ctr" rtl="0">
              <a:lnSpc>
                <a:spcPct val="100000"/>
              </a:lnSpc>
              <a:spcBef>
                <a:spcPts val="1600"/>
              </a:spcBef>
              <a:spcAft>
                <a:spcPts val="0"/>
              </a:spcAft>
              <a:buClr>
                <a:schemeClr val="accent2"/>
              </a:buClr>
              <a:buSzPts val="1600"/>
              <a:buNone/>
              <a:defRPr sz="1600">
                <a:solidFill>
                  <a:schemeClr val="accent2"/>
                </a:solidFill>
              </a:defRPr>
            </a:lvl6pPr>
            <a:lvl7pPr lvl="6" algn="ctr" rtl="0">
              <a:lnSpc>
                <a:spcPct val="100000"/>
              </a:lnSpc>
              <a:spcBef>
                <a:spcPts val="1600"/>
              </a:spcBef>
              <a:spcAft>
                <a:spcPts val="0"/>
              </a:spcAft>
              <a:buClr>
                <a:schemeClr val="accent2"/>
              </a:buClr>
              <a:buSzPts val="1600"/>
              <a:buNone/>
              <a:defRPr sz="1600">
                <a:solidFill>
                  <a:schemeClr val="accent2"/>
                </a:solidFill>
              </a:defRPr>
            </a:lvl7pPr>
            <a:lvl8pPr lvl="7" algn="ctr" rtl="0">
              <a:lnSpc>
                <a:spcPct val="100000"/>
              </a:lnSpc>
              <a:spcBef>
                <a:spcPts val="1600"/>
              </a:spcBef>
              <a:spcAft>
                <a:spcPts val="0"/>
              </a:spcAft>
              <a:buClr>
                <a:schemeClr val="accent2"/>
              </a:buClr>
              <a:buSzPts val="1600"/>
              <a:buNone/>
              <a:defRPr sz="1600">
                <a:solidFill>
                  <a:schemeClr val="accent2"/>
                </a:solidFill>
              </a:defRPr>
            </a:lvl8pPr>
            <a:lvl9pPr lvl="8" algn="ctr" rtl="0">
              <a:lnSpc>
                <a:spcPct val="100000"/>
              </a:lnSpc>
              <a:spcBef>
                <a:spcPts val="1600"/>
              </a:spcBef>
              <a:spcAft>
                <a:spcPts val="1600"/>
              </a:spcAft>
              <a:buClr>
                <a:schemeClr val="accent2"/>
              </a:buClr>
              <a:buSzPts val="1600"/>
              <a:buNone/>
              <a:defRPr sz="1600">
                <a:solidFill>
                  <a:schemeClr val="accent2"/>
                </a:solidFill>
              </a:defRPr>
            </a:lvl9pPr>
          </a:lstStyle>
          <a:p>
            <a:endParaRPr/>
          </a:p>
        </p:txBody>
      </p:sp>
      <p:grpSp>
        <p:nvGrpSpPr>
          <p:cNvPr id="82" name="Google Shape;82;p11"/>
          <p:cNvGrpSpPr/>
          <p:nvPr/>
        </p:nvGrpSpPr>
        <p:grpSpPr>
          <a:xfrm rot="-1261221">
            <a:off x="8012105" y="-105620"/>
            <a:ext cx="1086690" cy="2224761"/>
            <a:chOff x="132278" y="1922694"/>
            <a:chExt cx="1225385" cy="2508710"/>
          </a:xfrm>
        </p:grpSpPr>
        <p:pic>
          <p:nvPicPr>
            <p:cNvPr id="83" name="Google Shape;83;p11"/>
            <p:cNvPicPr preferRelativeResize="0"/>
            <p:nvPr/>
          </p:nvPicPr>
          <p:blipFill>
            <a:blip r:embed="rId3">
              <a:alphaModFix/>
            </a:blip>
            <a:stretch>
              <a:fillRect/>
            </a:stretch>
          </p:blipFill>
          <p:spPr>
            <a:xfrm>
              <a:off x="315487" y="3389227"/>
              <a:ext cx="1042176" cy="1042176"/>
            </a:xfrm>
            <a:prstGeom prst="rect">
              <a:avLst/>
            </a:prstGeom>
            <a:noFill/>
            <a:ln>
              <a:noFill/>
            </a:ln>
          </p:spPr>
        </p:pic>
        <p:grpSp>
          <p:nvGrpSpPr>
            <p:cNvPr id="84" name="Google Shape;84;p11"/>
            <p:cNvGrpSpPr/>
            <p:nvPr/>
          </p:nvGrpSpPr>
          <p:grpSpPr>
            <a:xfrm>
              <a:off x="132278" y="1922694"/>
              <a:ext cx="1161900" cy="2101500"/>
              <a:chOff x="3" y="614594"/>
              <a:chExt cx="1161900" cy="2101500"/>
            </a:xfrm>
          </p:grpSpPr>
          <p:sp>
            <p:nvSpPr>
              <p:cNvPr id="85" name="Google Shape;85;p11"/>
              <p:cNvSpPr/>
              <p:nvPr/>
            </p:nvSpPr>
            <p:spPr>
              <a:xfrm>
                <a:off x="3" y="1283925"/>
                <a:ext cx="1161900" cy="11619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86" name="Google Shape;86;p11"/>
              <p:cNvSpPr/>
              <p:nvPr/>
            </p:nvSpPr>
            <p:spPr>
              <a:xfrm>
                <a:off x="148000" y="823950"/>
                <a:ext cx="674100" cy="674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87" name="Google Shape;87;p11"/>
              <p:cNvCxnSpPr/>
              <p:nvPr/>
            </p:nvCxnSpPr>
            <p:spPr>
              <a:xfrm rot="10800000">
                <a:off x="383463" y="614594"/>
                <a:ext cx="321900" cy="21015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25"/>
        <p:cNvGrpSpPr/>
        <p:nvPr/>
      </p:nvGrpSpPr>
      <p:grpSpPr>
        <a:xfrm>
          <a:off x="0" y="0"/>
          <a:ext cx="0" cy="0"/>
          <a:chOff x="0" y="0"/>
          <a:chExt cx="0" cy="0"/>
        </a:xfrm>
      </p:grpSpPr>
      <p:pic>
        <p:nvPicPr>
          <p:cNvPr id="126" name="Google Shape;126;p16"/>
          <p:cNvPicPr preferRelativeResize="0"/>
          <p:nvPr/>
        </p:nvPicPr>
        <p:blipFill rotWithShape="1">
          <a:blip r:embed="rId2">
            <a:alphaModFix/>
          </a:blip>
          <a:srcRect l="7127" t="10052" r="5306" b="3658"/>
          <a:stretch/>
        </p:blipFill>
        <p:spPr>
          <a:xfrm rot="10800000">
            <a:off x="25" y="0"/>
            <a:ext cx="9144003" cy="5143501"/>
          </a:xfrm>
          <a:prstGeom prst="rect">
            <a:avLst/>
          </a:prstGeom>
          <a:noFill/>
          <a:ln>
            <a:noFill/>
          </a:ln>
        </p:spPr>
      </p:pic>
      <p:sp>
        <p:nvSpPr>
          <p:cNvPr id="127" name="Google Shape;127;p16"/>
          <p:cNvSpPr txBox="1">
            <a:spLocks noGrp="1"/>
          </p:cNvSpPr>
          <p:nvPr>
            <p:ph type="title"/>
          </p:nvPr>
        </p:nvSpPr>
        <p:spPr>
          <a:xfrm>
            <a:off x="713225" y="2255025"/>
            <a:ext cx="1791600" cy="1073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8" name="Google Shape;128;p16"/>
          <p:cNvSpPr txBox="1">
            <a:spLocks noGrp="1"/>
          </p:cNvSpPr>
          <p:nvPr>
            <p:ph type="subTitle" idx="1"/>
          </p:nvPr>
        </p:nvSpPr>
        <p:spPr>
          <a:xfrm>
            <a:off x="1097900" y="3530600"/>
            <a:ext cx="3275100" cy="107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29" name="Google Shape;129;p16"/>
          <p:cNvSpPr>
            <a:spLocks noGrp="1"/>
          </p:cNvSpPr>
          <p:nvPr>
            <p:ph type="pic" idx="2"/>
          </p:nvPr>
        </p:nvSpPr>
        <p:spPr>
          <a:xfrm>
            <a:off x="4699300" y="709100"/>
            <a:ext cx="4099500" cy="4099500"/>
          </a:xfrm>
          <a:prstGeom prst="ellipse">
            <a:avLst/>
          </a:prstGeom>
          <a:noFill/>
          <a:ln w="9525" cap="flat" cmpd="sng">
            <a:solidFill>
              <a:schemeClr val="accent2"/>
            </a:solidFill>
            <a:prstDash val="solid"/>
            <a:round/>
            <a:headEnd type="none" w="sm" len="sm"/>
            <a:tailEnd type="none" w="sm" len="sm"/>
          </a:ln>
        </p:spPr>
      </p:sp>
      <p:sp>
        <p:nvSpPr>
          <p:cNvPr id="130" name="Google Shape;130;p16"/>
          <p:cNvSpPr>
            <a:spLocks noGrp="1"/>
          </p:cNvSpPr>
          <p:nvPr>
            <p:ph type="pic" idx="3"/>
          </p:nvPr>
        </p:nvSpPr>
        <p:spPr>
          <a:xfrm>
            <a:off x="3000650" y="338100"/>
            <a:ext cx="2334000" cy="2334000"/>
          </a:xfrm>
          <a:prstGeom prst="ellipse">
            <a:avLst/>
          </a:prstGeom>
          <a:noFill/>
          <a:ln w="9525" cap="flat" cmpd="sng">
            <a:solidFill>
              <a:schemeClr val="accent2"/>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1pPr>
            <a:lvl2pPr lvl="1"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2pPr>
            <a:lvl3pPr lvl="2"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3pPr>
            <a:lvl4pPr lvl="3"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4pPr>
            <a:lvl5pPr lvl="4"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5pPr>
            <a:lvl6pPr lvl="5"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6pPr>
            <a:lvl7pPr lvl="6"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7pPr>
            <a:lvl8pPr lvl="7"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8pPr>
            <a:lvl9pPr lvl="8"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1600"/>
              </a:spcBef>
              <a:spcAft>
                <a:spcPts val="160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7" r:id="rId7"/>
    <p:sldLayoutId id="2147483658" r:id="rId8"/>
    <p:sldLayoutId id="2147483662" r:id="rId9"/>
    <p:sldLayoutId id="2147483663" r:id="rId10"/>
    <p:sldLayoutId id="2147483664" r:id="rId11"/>
    <p:sldLayoutId id="2147483667" r:id="rId12"/>
    <p:sldLayoutId id="2147483669" r:id="rId13"/>
    <p:sldLayoutId id="2147483670"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8"/>
          <p:cNvSpPr txBox="1">
            <a:spLocks noGrp="1"/>
          </p:cNvSpPr>
          <p:nvPr>
            <p:ph type="ctrTitle"/>
          </p:nvPr>
        </p:nvSpPr>
        <p:spPr>
          <a:xfrm>
            <a:off x="686479" y="1369770"/>
            <a:ext cx="7657107" cy="1457496"/>
          </a:xfrm>
          <a:prstGeom prst="rect">
            <a:avLst/>
          </a:prstGeom>
        </p:spPr>
        <p:txBody>
          <a:bodyPr spcFirstLastPara="1" wrap="square" lIns="91425" tIns="91425" rIns="91425" bIns="91425" anchor="b" anchorCtr="0">
            <a:noAutofit/>
          </a:bodyPr>
          <a:lstStyle/>
          <a:p>
            <a:pPr marL="0" indent="0">
              <a:lnSpc>
                <a:spcPts val="5550"/>
              </a:lnSpc>
              <a:buNone/>
            </a:pPr>
            <a:r>
              <a:rPr lang="en-US" sz="6600" dirty="0" err="1">
                <a:solidFill>
                  <a:srgbClr val="FBF3FA"/>
                </a:solidFill>
                <a:latin typeface="Aboreto" panose="020B0604020202020204" charset="0"/>
                <a:ea typeface="Fira Mono Medium" pitchFamily="34" charset="-122"/>
                <a:cs typeface="Fira Mono Medium" pitchFamily="34" charset="-120"/>
              </a:rPr>
              <a:t>EDUrURAL-aI</a:t>
            </a:r>
            <a:r>
              <a:rPr lang="en-US" sz="6600" dirty="0">
                <a:solidFill>
                  <a:srgbClr val="FBF3FA"/>
                </a:solidFill>
                <a:latin typeface="Aboreto" panose="020B0604020202020204" charset="0"/>
                <a:ea typeface="Fira Mono Medium" pitchFamily="34" charset="-122"/>
                <a:cs typeface="Fira Mono Medium" pitchFamily="34" charset="-120"/>
              </a:rPr>
              <a:t>: </a:t>
            </a:r>
            <a:br>
              <a:rPr lang="en-US" sz="6600" dirty="0">
                <a:solidFill>
                  <a:srgbClr val="FBF3FA"/>
                </a:solidFill>
                <a:latin typeface="Aboreto" panose="020B0604020202020204" charset="0"/>
                <a:ea typeface="Fira Mono Medium" pitchFamily="34" charset="-122"/>
                <a:cs typeface="Fira Mono Medium" pitchFamily="34" charset="-120"/>
              </a:rPr>
            </a:br>
            <a:r>
              <a:rPr lang="en-US" sz="4800" dirty="0">
                <a:solidFill>
                  <a:srgbClr val="FBF3FA"/>
                </a:solidFill>
                <a:latin typeface="Aboreto" panose="020B0604020202020204" charset="0"/>
                <a:ea typeface="Fira Mono Medium" pitchFamily="34" charset="-122"/>
                <a:cs typeface="Fira Mono Medium" pitchFamily="34" charset="-120"/>
              </a:rPr>
              <a:t>Ai driven learning for rural Education</a:t>
            </a:r>
            <a:endParaRPr lang="en-US" sz="4800" dirty="0">
              <a:latin typeface="Aboreto" panose="020B0604020202020204" charset="0"/>
            </a:endParaRPr>
          </a:p>
        </p:txBody>
      </p:sp>
      <p:grpSp>
        <p:nvGrpSpPr>
          <p:cNvPr id="232" name="Google Shape;232;p28"/>
          <p:cNvGrpSpPr/>
          <p:nvPr/>
        </p:nvGrpSpPr>
        <p:grpSpPr>
          <a:xfrm>
            <a:off x="33691" y="2452825"/>
            <a:ext cx="1869709" cy="2638000"/>
            <a:chOff x="33691" y="2452825"/>
            <a:chExt cx="1869709" cy="2638000"/>
          </a:xfrm>
        </p:grpSpPr>
        <p:pic>
          <p:nvPicPr>
            <p:cNvPr id="233" name="Google Shape;233;p28"/>
            <p:cNvPicPr preferRelativeResize="0"/>
            <p:nvPr/>
          </p:nvPicPr>
          <p:blipFill>
            <a:blip r:embed="rId3">
              <a:alphaModFix/>
            </a:blip>
            <a:stretch>
              <a:fillRect/>
            </a:stretch>
          </p:blipFill>
          <p:spPr>
            <a:xfrm>
              <a:off x="33700" y="3023200"/>
              <a:ext cx="1776625" cy="1776625"/>
            </a:xfrm>
            <a:prstGeom prst="rect">
              <a:avLst/>
            </a:prstGeom>
            <a:noFill/>
            <a:ln>
              <a:noFill/>
            </a:ln>
          </p:spPr>
        </p:pic>
        <p:pic>
          <p:nvPicPr>
            <p:cNvPr id="234" name="Google Shape;234;p28"/>
            <p:cNvPicPr preferRelativeResize="0"/>
            <p:nvPr/>
          </p:nvPicPr>
          <p:blipFill>
            <a:blip r:embed="rId4">
              <a:alphaModFix/>
            </a:blip>
            <a:stretch>
              <a:fillRect/>
            </a:stretch>
          </p:blipFill>
          <p:spPr>
            <a:xfrm>
              <a:off x="1019300" y="4206725"/>
              <a:ext cx="884100" cy="884100"/>
            </a:xfrm>
            <a:prstGeom prst="rect">
              <a:avLst/>
            </a:prstGeom>
            <a:noFill/>
            <a:ln>
              <a:noFill/>
            </a:ln>
          </p:spPr>
        </p:pic>
        <p:grpSp>
          <p:nvGrpSpPr>
            <p:cNvPr id="235" name="Google Shape;235;p28"/>
            <p:cNvGrpSpPr/>
            <p:nvPr/>
          </p:nvGrpSpPr>
          <p:grpSpPr>
            <a:xfrm>
              <a:off x="33691" y="2452825"/>
              <a:ext cx="848000" cy="1560900"/>
              <a:chOff x="0" y="2452825"/>
              <a:chExt cx="848000" cy="1560900"/>
            </a:xfrm>
          </p:grpSpPr>
          <p:sp>
            <p:nvSpPr>
              <p:cNvPr id="236" name="Google Shape;236;p28"/>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37" name="Google Shape;237;p28"/>
              <p:cNvSpPr/>
              <p:nvPr/>
            </p:nvSpPr>
            <p:spPr>
              <a:xfrm>
                <a:off x="19532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238" name="Google Shape;238;p28"/>
              <p:cNvCxnSpPr/>
              <p:nvPr/>
            </p:nvCxnSpPr>
            <p:spPr>
              <a:xfrm rot="10800000" flipH="1">
                <a:off x="0" y="2452825"/>
                <a:ext cx="831000" cy="1560900"/>
              </a:xfrm>
              <a:prstGeom prst="straightConnector1">
                <a:avLst/>
              </a:prstGeom>
              <a:noFill/>
              <a:ln w="9525" cap="flat" cmpd="sng">
                <a:solidFill>
                  <a:schemeClr val="accent2"/>
                </a:solidFill>
                <a:prstDash val="solid"/>
                <a:round/>
                <a:headEnd type="none" w="med" len="med"/>
                <a:tailEnd type="none" w="med" len="med"/>
              </a:ln>
            </p:spPr>
          </p:cxnSp>
        </p:grpSp>
      </p:grpSp>
      <p:sp>
        <p:nvSpPr>
          <p:cNvPr id="3" name="TextBox 2">
            <a:extLst>
              <a:ext uri="{FF2B5EF4-FFF2-40B4-BE49-F238E27FC236}">
                <a16:creationId xmlns:a16="http://schemas.microsoft.com/office/drawing/2014/main" id="{0D0FE43A-0837-3319-B2B8-575EF6602B0C}"/>
              </a:ext>
            </a:extLst>
          </p:cNvPr>
          <p:cNvSpPr txBox="1"/>
          <p:nvPr/>
        </p:nvSpPr>
        <p:spPr>
          <a:xfrm>
            <a:off x="800816" y="3254894"/>
            <a:ext cx="4778255" cy="1945213"/>
          </a:xfrm>
          <a:prstGeom prst="rect">
            <a:avLst/>
          </a:prstGeom>
          <a:noFill/>
        </p:spPr>
        <p:txBody>
          <a:bodyPr wrap="square">
            <a:spAutoFit/>
          </a:bodyPr>
          <a:lstStyle/>
          <a:p>
            <a:pPr lvl="1" algn="ctr"/>
            <a:r>
              <a:rPr lang="en-IN" sz="1800" dirty="0">
                <a:solidFill>
                  <a:schemeClr val="accent2"/>
                </a:solidFill>
                <a:latin typeface="Barlow" panose="00000500000000000000" pitchFamily="2" charset="0"/>
              </a:rPr>
              <a:t>Submission by : GC3</a:t>
            </a:r>
          </a:p>
          <a:p>
            <a:pPr lvl="1" algn="ctr">
              <a:lnSpc>
                <a:spcPct val="150000"/>
              </a:lnSpc>
            </a:pPr>
            <a:r>
              <a:rPr lang="en-IN" dirty="0">
                <a:solidFill>
                  <a:schemeClr val="accent2"/>
                </a:solidFill>
                <a:latin typeface="Barlow" panose="00000500000000000000" pitchFamily="2" charset="0"/>
              </a:rPr>
              <a:t>Sharath - 4SO22CS142</a:t>
            </a:r>
          </a:p>
          <a:p>
            <a:pPr lvl="1" algn="ctr">
              <a:lnSpc>
                <a:spcPct val="150000"/>
              </a:lnSpc>
            </a:pPr>
            <a:r>
              <a:rPr lang="en-IN" dirty="0">
                <a:solidFill>
                  <a:schemeClr val="accent2"/>
                </a:solidFill>
                <a:latin typeface="Barlow" panose="00000500000000000000" pitchFamily="2" charset="0"/>
              </a:rPr>
              <a:t>Vishwas P G - 4SO22CS184</a:t>
            </a:r>
          </a:p>
          <a:p>
            <a:pPr lvl="1" algn="ctr">
              <a:lnSpc>
                <a:spcPct val="150000"/>
              </a:lnSpc>
            </a:pPr>
            <a:r>
              <a:rPr lang="en-IN" dirty="0">
                <a:solidFill>
                  <a:schemeClr val="accent2"/>
                </a:solidFill>
                <a:latin typeface="Barlow" panose="00000500000000000000" pitchFamily="2" charset="0"/>
              </a:rPr>
              <a:t>Krishna </a:t>
            </a:r>
            <a:r>
              <a:rPr lang="en-IN" dirty="0" err="1">
                <a:solidFill>
                  <a:schemeClr val="accent2"/>
                </a:solidFill>
                <a:latin typeface="Barlow" panose="00000500000000000000" pitchFamily="2" charset="0"/>
              </a:rPr>
              <a:t>Mohana.K</a:t>
            </a:r>
            <a:r>
              <a:rPr lang="en-IN" dirty="0">
                <a:solidFill>
                  <a:schemeClr val="accent2"/>
                </a:solidFill>
                <a:latin typeface="Barlow" panose="00000500000000000000" pitchFamily="2" charset="0"/>
              </a:rPr>
              <a:t> - 4SO23CS405 </a:t>
            </a:r>
          </a:p>
          <a:p>
            <a:pPr lvl="1" algn="ctr">
              <a:lnSpc>
                <a:spcPct val="150000"/>
              </a:lnSpc>
            </a:pPr>
            <a:r>
              <a:rPr lang="en-IN" dirty="0" err="1">
                <a:solidFill>
                  <a:schemeClr val="accent2"/>
                </a:solidFill>
                <a:latin typeface="Barlow" panose="00000500000000000000" pitchFamily="2" charset="0"/>
              </a:rPr>
              <a:t>Nithin</a:t>
            </a:r>
            <a:r>
              <a:rPr lang="en-IN" dirty="0">
                <a:solidFill>
                  <a:schemeClr val="accent2"/>
                </a:solidFill>
                <a:latin typeface="Barlow" panose="00000500000000000000" pitchFamily="2" charset="0"/>
              </a:rPr>
              <a:t> Kumar - 4SO23CS406</a:t>
            </a:r>
            <a:br>
              <a:rPr lang="en-IN" dirty="0"/>
            </a:br>
            <a:endParaRPr lang="en-IN" dirty="0"/>
          </a:p>
        </p:txBody>
      </p:sp>
      <p:sp>
        <p:nvSpPr>
          <p:cNvPr id="5" name="TextBox 4">
            <a:extLst>
              <a:ext uri="{FF2B5EF4-FFF2-40B4-BE49-F238E27FC236}">
                <a16:creationId xmlns:a16="http://schemas.microsoft.com/office/drawing/2014/main" id="{3F9150A7-7DCD-9DB9-67A7-C106A32E0210}"/>
              </a:ext>
            </a:extLst>
          </p:cNvPr>
          <p:cNvSpPr txBox="1"/>
          <p:nvPr/>
        </p:nvSpPr>
        <p:spPr>
          <a:xfrm>
            <a:off x="4668253" y="3543832"/>
            <a:ext cx="4798880" cy="1109278"/>
          </a:xfrm>
          <a:prstGeom prst="rect">
            <a:avLst/>
          </a:prstGeom>
          <a:noFill/>
        </p:spPr>
        <p:txBody>
          <a:bodyPr wrap="square">
            <a:spAutoFit/>
          </a:bodyPr>
          <a:lstStyle/>
          <a:p>
            <a:pPr marL="0" lvl="0" indent="0" algn="ctr" rtl="0">
              <a:lnSpc>
                <a:spcPct val="150000"/>
              </a:lnSpc>
              <a:spcBef>
                <a:spcPts val="0"/>
              </a:spcBef>
              <a:spcAft>
                <a:spcPts val="0"/>
              </a:spcAft>
              <a:buNone/>
            </a:pPr>
            <a:r>
              <a:rPr lang="en-US" sz="1800" dirty="0">
                <a:solidFill>
                  <a:schemeClr val="accent2"/>
                </a:solidFill>
                <a:latin typeface="Barlow" panose="00000500000000000000" pitchFamily="2" charset="0"/>
              </a:rPr>
              <a:t>Under the Guidance of</a:t>
            </a:r>
          </a:p>
          <a:p>
            <a:pPr marL="0" lvl="0" indent="0" algn="ctr" rtl="0">
              <a:lnSpc>
                <a:spcPct val="150000"/>
              </a:lnSpc>
              <a:spcBef>
                <a:spcPts val="0"/>
              </a:spcBef>
              <a:spcAft>
                <a:spcPts val="0"/>
              </a:spcAft>
              <a:buNone/>
            </a:pPr>
            <a:r>
              <a:rPr lang="en-US" sz="1400" dirty="0">
                <a:solidFill>
                  <a:schemeClr val="accent2"/>
                </a:solidFill>
                <a:latin typeface="Barlow" panose="00000500000000000000" pitchFamily="2" charset="0"/>
              </a:rPr>
              <a:t> </a:t>
            </a:r>
            <a:r>
              <a:rPr lang="en-US" sz="1400" dirty="0" err="1">
                <a:solidFill>
                  <a:schemeClr val="accent2"/>
                </a:solidFill>
                <a:latin typeface="Barlow" panose="00000500000000000000" pitchFamily="2" charset="0"/>
              </a:rPr>
              <a:t>Ms</a:t>
            </a:r>
            <a:r>
              <a:rPr lang="en-US" sz="1400" dirty="0">
                <a:solidFill>
                  <a:schemeClr val="accent2"/>
                </a:solidFill>
                <a:latin typeface="Barlow" panose="00000500000000000000" pitchFamily="2" charset="0"/>
              </a:rPr>
              <a:t> Pruthvi M R </a:t>
            </a:r>
          </a:p>
          <a:p>
            <a:pPr marL="0" lvl="0" indent="0" algn="ctr" rtl="0">
              <a:lnSpc>
                <a:spcPct val="150000"/>
              </a:lnSpc>
              <a:spcBef>
                <a:spcPts val="0"/>
              </a:spcBef>
              <a:spcAft>
                <a:spcPts val="0"/>
              </a:spcAft>
              <a:buNone/>
            </a:pPr>
            <a:r>
              <a:rPr lang="en-US" sz="1400" dirty="0">
                <a:solidFill>
                  <a:schemeClr val="accent2"/>
                </a:solidFill>
                <a:latin typeface="Barlow" panose="00000500000000000000" pitchFamily="2" charset="0"/>
              </a:rPr>
              <a:t>Assistant Professor, Department of CSE</a:t>
            </a:r>
            <a:endParaRPr lang="en-IN" sz="1400" dirty="0">
              <a:solidFill>
                <a:schemeClr val="accent2"/>
              </a:solidFill>
              <a:latin typeface="Barlow" panose="00000500000000000000"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1"/>
          <p:cNvSpPr txBox="1">
            <a:spLocks noGrp="1"/>
          </p:cNvSpPr>
          <p:nvPr>
            <p:ph type="subTitle" idx="1"/>
          </p:nvPr>
        </p:nvSpPr>
        <p:spPr>
          <a:xfrm>
            <a:off x="1072529" y="1567542"/>
            <a:ext cx="4669225" cy="299342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400" dirty="0"/>
              <a:t>In many rural areas, students face significant barriers to accessing quality education due to limited infrastructure, lack of trained teachers, and language constraints. This project aims to leverage artificial intelligence to create a personalized tutor that provides inter active learning experiences. The system will support text-based interactions, adaptive learning paths, and offline functionality, ensuring students can continue learning even without stable internet access </a:t>
            </a:r>
            <a:endParaRPr sz="1400" dirty="0"/>
          </a:p>
        </p:txBody>
      </p:sp>
      <p:sp>
        <p:nvSpPr>
          <p:cNvPr id="277" name="Google Shape;277;p31"/>
          <p:cNvSpPr txBox="1">
            <a:spLocks noGrp="1"/>
          </p:cNvSpPr>
          <p:nvPr>
            <p:ph type="title"/>
          </p:nvPr>
        </p:nvSpPr>
        <p:spPr>
          <a:xfrm>
            <a:off x="1072529" y="838925"/>
            <a:ext cx="326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grpSp>
        <p:nvGrpSpPr>
          <p:cNvPr id="278" name="Google Shape;278;p31"/>
          <p:cNvGrpSpPr/>
          <p:nvPr/>
        </p:nvGrpSpPr>
        <p:grpSpPr>
          <a:xfrm>
            <a:off x="6579158" y="1125275"/>
            <a:ext cx="2113601" cy="2892949"/>
            <a:chOff x="7232300" y="2250550"/>
            <a:chExt cx="2113601" cy="2892949"/>
          </a:xfrm>
        </p:grpSpPr>
        <p:pic>
          <p:nvPicPr>
            <p:cNvPr id="279" name="Google Shape;279;p31"/>
            <p:cNvPicPr preferRelativeResize="0"/>
            <p:nvPr/>
          </p:nvPicPr>
          <p:blipFill>
            <a:blip r:embed="rId3">
              <a:alphaModFix/>
            </a:blip>
            <a:stretch>
              <a:fillRect/>
            </a:stretch>
          </p:blipFill>
          <p:spPr>
            <a:xfrm>
              <a:off x="7232300" y="3029900"/>
              <a:ext cx="2113598" cy="2113598"/>
            </a:xfrm>
            <a:prstGeom prst="rect">
              <a:avLst/>
            </a:prstGeom>
            <a:noFill/>
            <a:ln>
              <a:noFill/>
            </a:ln>
          </p:spPr>
        </p:pic>
        <p:pic>
          <p:nvPicPr>
            <p:cNvPr id="280" name="Google Shape;280;p31"/>
            <p:cNvPicPr preferRelativeResize="0"/>
            <p:nvPr/>
          </p:nvPicPr>
          <p:blipFill>
            <a:blip r:embed="rId4">
              <a:alphaModFix/>
            </a:blip>
            <a:stretch>
              <a:fillRect/>
            </a:stretch>
          </p:blipFill>
          <p:spPr>
            <a:xfrm rot="9000028">
              <a:off x="8123358" y="2474450"/>
              <a:ext cx="1033412" cy="1033403"/>
            </a:xfrm>
            <a:prstGeom prst="rect">
              <a:avLst/>
            </a:prstGeom>
            <a:noFill/>
            <a:ln>
              <a:noFill/>
            </a:ln>
          </p:spPr>
        </p:pic>
        <p:sp>
          <p:nvSpPr>
            <p:cNvPr id="281" name="Google Shape;281;p31"/>
            <p:cNvSpPr/>
            <p:nvPr/>
          </p:nvSpPr>
          <p:spPr>
            <a:xfrm>
              <a:off x="8150966" y="3029900"/>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282" name="Google Shape;282;p31"/>
            <p:cNvCxnSpPr/>
            <p:nvPr/>
          </p:nvCxnSpPr>
          <p:spPr>
            <a:xfrm rot="10800000" flipH="1">
              <a:off x="8346400" y="2250550"/>
              <a:ext cx="606300" cy="180810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5"/>
          <p:cNvSpPr txBox="1">
            <a:spLocks noGrp="1"/>
          </p:cNvSpPr>
          <p:nvPr>
            <p:ph type="title"/>
          </p:nvPr>
        </p:nvSpPr>
        <p:spPr>
          <a:xfrm>
            <a:off x="995132" y="891790"/>
            <a:ext cx="4635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Objectives</a:t>
            </a:r>
            <a:endParaRPr dirty="0"/>
          </a:p>
        </p:txBody>
      </p:sp>
      <p:sp>
        <p:nvSpPr>
          <p:cNvPr id="348" name="Google Shape;348;p35"/>
          <p:cNvSpPr txBox="1">
            <a:spLocks noGrp="1"/>
          </p:cNvSpPr>
          <p:nvPr>
            <p:ph type="body" idx="1"/>
          </p:nvPr>
        </p:nvSpPr>
        <p:spPr>
          <a:xfrm>
            <a:off x="693799" y="1691000"/>
            <a:ext cx="7717500" cy="2296200"/>
          </a:xfrm>
          <a:prstGeom prst="rect">
            <a:avLst/>
          </a:prstGeom>
        </p:spPr>
        <p:txBody>
          <a:bodyPr spcFirstLastPara="1" wrap="square" lIns="91425" tIns="91425" rIns="91425" bIns="91425" anchor="t" anchorCtr="0">
            <a:noAutofit/>
          </a:bodyPr>
          <a:lstStyle/>
          <a:p>
            <a:pPr marL="171450" lvl="0" indent="-171450" algn="l" rtl="0">
              <a:lnSpc>
                <a:spcPct val="200000"/>
              </a:lnSpc>
              <a:spcBef>
                <a:spcPts val="0"/>
              </a:spcBef>
              <a:spcAft>
                <a:spcPts val="0"/>
              </a:spcAft>
              <a:buClr>
                <a:schemeClr val="dk2"/>
              </a:buClr>
              <a:buSzPts val="1100"/>
              <a:buFont typeface="Arial" panose="020B0604020202020204" pitchFamily="34" charset="0"/>
              <a:buChar char="•"/>
            </a:pPr>
            <a:r>
              <a:rPr lang="en-US" sz="1400" dirty="0"/>
              <a:t>To develop an AI/ML model that efficiently analyzes and learns from large datasets</a:t>
            </a:r>
          </a:p>
          <a:p>
            <a:pPr marL="171450" lvl="0" indent="-171450" algn="l" rtl="0">
              <a:lnSpc>
                <a:spcPct val="200000"/>
              </a:lnSpc>
              <a:spcBef>
                <a:spcPts val="0"/>
              </a:spcBef>
              <a:spcAft>
                <a:spcPts val="0"/>
              </a:spcAft>
              <a:buClr>
                <a:schemeClr val="dk2"/>
              </a:buClr>
              <a:buSzPts val="1100"/>
              <a:buFont typeface="Arial" panose="020B0604020202020204" pitchFamily="34" charset="0"/>
              <a:buChar char="•"/>
            </a:pPr>
            <a:r>
              <a:rPr lang="en-US" sz="1400" dirty="0"/>
              <a:t> Develop an AI-powered tutor that offers personalized learning experiences. </a:t>
            </a:r>
          </a:p>
          <a:p>
            <a:pPr marL="171450" lvl="0" indent="-171450" algn="l" rtl="0">
              <a:lnSpc>
                <a:spcPct val="200000"/>
              </a:lnSpc>
              <a:spcBef>
                <a:spcPts val="0"/>
              </a:spcBef>
              <a:spcAft>
                <a:spcPts val="0"/>
              </a:spcAft>
              <a:buClr>
                <a:schemeClr val="dk2"/>
              </a:buClr>
              <a:buSzPts val="1100"/>
              <a:buFont typeface="Arial" panose="020B0604020202020204" pitchFamily="34" charset="0"/>
              <a:buChar char="•"/>
            </a:pPr>
            <a:r>
              <a:rPr lang="en-US" sz="1400" dirty="0"/>
              <a:t> Integrate real-time doubt resolution through AI-driven chatbot assistance. </a:t>
            </a:r>
          </a:p>
          <a:p>
            <a:pPr marL="171450" lvl="0" indent="-171450" algn="l" rtl="0">
              <a:lnSpc>
                <a:spcPct val="200000"/>
              </a:lnSpc>
              <a:spcBef>
                <a:spcPts val="0"/>
              </a:spcBef>
              <a:spcAft>
                <a:spcPts val="0"/>
              </a:spcAft>
              <a:buClr>
                <a:schemeClr val="dk2"/>
              </a:buClr>
              <a:buSzPts val="1100"/>
              <a:buFont typeface="Arial" panose="020B0604020202020204" pitchFamily="34" charset="0"/>
              <a:buChar char="•"/>
            </a:pPr>
            <a:r>
              <a:rPr lang="en-US" sz="1400" dirty="0"/>
              <a:t> Ensure offline access through local data storage and periodic cloud synchronization.</a:t>
            </a:r>
            <a:endParaRPr sz="1400" dirty="0"/>
          </a:p>
        </p:txBody>
      </p:sp>
      <p:grpSp>
        <p:nvGrpSpPr>
          <p:cNvPr id="351" name="Google Shape;351;p35"/>
          <p:cNvGrpSpPr/>
          <p:nvPr/>
        </p:nvGrpSpPr>
        <p:grpSpPr>
          <a:xfrm>
            <a:off x="2689450" y="3681050"/>
            <a:ext cx="2225700" cy="1845913"/>
            <a:chOff x="3254550" y="3555912"/>
            <a:chExt cx="2225700" cy="1845913"/>
          </a:xfrm>
        </p:grpSpPr>
        <p:pic>
          <p:nvPicPr>
            <p:cNvPr id="352" name="Google Shape;352;p35"/>
            <p:cNvPicPr preferRelativeResize="0"/>
            <p:nvPr/>
          </p:nvPicPr>
          <p:blipFill>
            <a:blip r:embed="rId3">
              <a:alphaModFix/>
            </a:blip>
            <a:stretch>
              <a:fillRect/>
            </a:stretch>
          </p:blipFill>
          <p:spPr>
            <a:xfrm>
              <a:off x="3341200" y="3555912"/>
              <a:ext cx="1776449" cy="1776449"/>
            </a:xfrm>
            <a:prstGeom prst="rect">
              <a:avLst/>
            </a:prstGeom>
            <a:noFill/>
            <a:ln>
              <a:noFill/>
            </a:ln>
          </p:spPr>
        </p:pic>
        <p:cxnSp>
          <p:nvCxnSpPr>
            <p:cNvPr id="353" name="Google Shape;353;p35"/>
            <p:cNvCxnSpPr/>
            <p:nvPr/>
          </p:nvCxnSpPr>
          <p:spPr>
            <a:xfrm rot="10800000">
              <a:off x="3254550" y="3614425"/>
              <a:ext cx="2225700" cy="1787400"/>
            </a:xfrm>
            <a:prstGeom prst="straightConnector1">
              <a:avLst/>
            </a:prstGeom>
            <a:noFill/>
            <a:ln w="9525" cap="flat" cmpd="sng">
              <a:solidFill>
                <a:schemeClr val="accent2"/>
              </a:solidFill>
              <a:prstDash val="solid"/>
              <a:round/>
              <a:headEnd type="none" w="med" len="med"/>
              <a:tailEnd type="none" w="med" len="med"/>
            </a:ln>
          </p:spPr>
        </p:cxnSp>
        <p:sp>
          <p:nvSpPr>
            <p:cNvPr id="354" name="Google Shape;354;p35"/>
            <p:cNvSpPr/>
            <p:nvPr/>
          </p:nvSpPr>
          <p:spPr>
            <a:xfrm flipH="1">
              <a:off x="4528050" y="4511263"/>
              <a:ext cx="821100" cy="8211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9"/>
          <p:cNvSpPr txBox="1">
            <a:spLocks noGrp="1"/>
          </p:cNvSpPr>
          <p:nvPr>
            <p:ph type="title"/>
          </p:nvPr>
        </p:nvSpPr>
        <p:spPr>
          <a:xfrm>
            <a:off x="990987" y="8100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Applications</a:t>
            </a:r>
            <a:endParaRPr dirty="0"/>
          </a:p>
        </p:txBody>
      </p:sp>
      <p:sp>
        <p:nvSpPr>
          <p:cNvPr id="417" name="Google Shape;417;p39"/>
          <p:cNvSpPr txBox="1">
            <a:spLocks noGrp="1"/>
          </p:cNvSpPr>
          <p:nvPr>
            <p:ph type="subTitle" idx="2"/>
          </p:nvPr>
        </p:nvSpPr>
        <p:spPr>
          <a:xfrm>
            <a:off x="740395" y="1382773"/>
            <a:ext cx="7954592" cy="2563584"/>
          </a:xfrm>
          <a:prstGeom prst="rect">
            <a:avLst/>
          </a:prstGeom>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Font typeface="Arial" panose="020B0604020202020204" pitchFamily="34" charset="0"/>
              <a:buChar char="•"/>
            </a:pPr>
            <a:r>
              <a:rPr lang="en-US" sz="1400" dirty="0"/>
              <a:t>Rural Education: Provides AI-powered, personalized learning in remote areas with offline support.  </a:t>
            </a:r>
          </a:p>
          <a:p>
            <a:pPr marL="285750" lvl="0" indent="-285750" algn="l" rtl="0">
              <a:lnSpc>
                <a:spcPct val="200000"/>
              </a:lnSpc>
              <a:spcBef>
                <a:spcPts val="0"/>
              </a:spcBef>
              <a:spcAft>
                <a:spcPts val="0"/>
              </a:spcAft>
              <a:buFont typeface="Arial" panose="020B0604020202020204" pitchFamily="34" charset="0"/>
              <a:buChar char="•"/>
            </a:pPr>
            <a:r>
              <a:rPr lang="en-US" sz="1400" dirty="0"/>
              <a:t>Vocational Training : Enables self-paced skill development for adults and rural workers.  </a:t>
            </a:r>
          </a:p>
          <a:p>
            <a:pPr marL="285750" lvl="0" indent="-285750" algn="l" rtl="0">
              <a:lnSpc>
                <a:spcPct val="200000"/>
              </a:lnSpc>
              <a:spcBef>
                <a:spcPts val="0"/>
              </a:spcBef>
              <a:spcAft>
                <a:spcPts val="0"/>
              </a:spcAft>
              <a:buFont typeface="Arial" panose="020B0604020202020204" pitchFamily="34" charset="0"/>
              <a:buChar char="•"/>
            </a:pPr>
            <a:r>
              <a:rPr lang="en-US" sz="1400" dirty="0"/>
              <a:t>Disaster &amp; Conflict Zones: Ensures uninterrupted education in areas with school closures.  </a:t>
            </a:r>
          </a:p>
          <a:p>
            <a:pPr marL="285750" lvl="0" indent="-285750" algn="l" rtl="0">
              <a:lnSpc>
                <a:spcPct val="200000"/>
              </a:lnSpc>
              <a:spcBef>
                <a:spcPts val="0"/>
              </a:spcBef>
              <a:spcAft>
                <a:spcPts val="0"/>
              </a:spcAft>
              <a:buFont typeface="Arial" panose="020B0604020202020204" pitchFamily="34" charset="0"/>
              <a:buChar char="•"/>
            </a:pPr>
            <a:r>
              <a:rPr lang="en-US" sz="1400" dirty="0"/>
              <a:t>Government &amp; NGO Programs: Supports literacy and educational outreach initiatives.  </a:t>
            </a:r>
          </a:p>
          <a:p>
            <a:pPr marL="285750" lvl="0" indent="-285750" algn="l" rtl="0">
              <a:lnSpc>
                <a:spcPct val="200000"/>
              </a:lnSpc>
              <a:spcBef>
                <a:spcPts val="0"/>
              </a:spcBef>
              <a:spcAft>
                <a:spcPts val="0"/>
              </a:spcAft>
              <a:buFont typeface="Arial" panose="020B0604020202020204" pitchFamily="34" charset="0"/>
              <a:buChar char="•"/>
            </a:pPr>
            <a:r>
              <a:rPr lang="en-US" sz="1400" dirty="0"/>
              <a:t>Corporate Training: Facilitates remote workforce upskilling with AI-driven learning. </a:t>
            </a:r>
            <a:endParaRPr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6"/>
          <p:cNvSpPr txBox="1">
            <a:spLocks noGrp="1"/>
          </p:cNvSpPr>
          <p:nvPr>
            <p:ph type="title"/>
          </p:nvPr>
        </p:nvSpPr>
        <p:spPr>
          <a:xfrm>
            <a:off x="1062193" y="775403"/>
            <a:ext cx="3157506" cy="102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361" name="Google Shape;361;p36"/>
          <p:cNvSpPr txBox="1">
            <a:spLocks noGrp="1"/>
          </p:cNvSpPr>
          <p:nvPr>
            <p:ph type="subTitle" idx="1"/>
          </p:nvPr>
        </p:nvSpPr>
        <p:spPr>
          <a:xfrm>
            <a:off x="598777" y="1322176"/>
            <a:ext cx="6771425" cy="274104"/>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Font typeface="Arial" panose="020B0604020202020204" pitchFamily="34" charset="0"/>
              <a:buChar char="•"/>
            </a:pPr>
            <a:r>
              <a:rPr lang="en-US" sz="1400" dirty="0"/>
              <a:t>Research &amp; Planning : Focused on rural students' needs and selected educational content from NDLI (textbooks, videos, articles) aligned with school curricula.</a:t>
            </a:r>
          </a:p>
          <a:p>
            <a:pPr marL="171450" lvl="0" indent="-171450" algn="l" rtl="0">
              <a:lnSpc>
                <a:spcPct val="150000"/>
              </a:lnSpc>
              <a:spcBef>
                <a:spcPts val="0"/>
              </a:spcBef>
              <a:spcAft>
                <a:spcPts val="0"/>
              </a:spcAft>
              <a:buFont typeface="Arial" panose="020B0604020202020204" pitchFamily="34" charset="0"/>
              <a:buChar char="•"/>
            </a:pPr>
            <a:r>
              <a:rPr lang="en-US" sz="1400" dirty="0"/>
              <a:t>Data Integration : Integrated NDLI API to fetch relevant educational resources. Developed offline access using SQLite to store content locally.</a:t>
            </a:r>
          </a:p>
          <a:p>
            <a:pPr marL="171450" lvl="0" indent="-171450" algn="l" rtl="0">
              <a:lnSpc>
                <a:spcPct val="150000"/>
              </a:lnSpc>
              <a:spcBef>
                <a:spcPts val="0"/>
              </a:spcBef>
              <a:spcAft>
                <a:spcPts val="0"/>
              </a:spcAft>
              <a:buFont typeface="Arial" panose="020B0604020202020204" pitchFamily="34" charset="0"/>
              <a:buChar char="•"/>
            </a:pPr>
            <a:r>
              <a:rPr lang="en-US" sz="1400" dirty="0"/>
              <a:t>App Development : Built a Flutter mobile app with a split layout: topic categories on one side and a chatbot on the other for student queries . Integrated an AI chatbot powered by NLP models (GPT-3/BERT) to answer educational questions.</a:t>
            </a:r>
          </a:p>
          <a:p>
            <a:pPr marL="171450" lvl="0" indent="-171450" algn="l" rtl="0">
              <a:lnSpc>
                <a:spcPct val="150000"/>
              </a:lnSpc>
              <a:spcBef>
                <a:spcPts val="0"/>
              </a:spcBef>
              <a:spcAft>
                <a:spcPts val="0"/>
              </a:spcAft>
              <a:buFont typeface="Arial" panose="020B0604020202020204" pitchFamily="34" charset="0"/>
              <a:buChar char="•"/>
            </a:pPr>
            <a:r>
              <a:rPr lang="en-US" sz="1400" dirty="0"/>
              <a:t>Testing &amp; Optimization : Conducted field testing in rural schools, gathered feedback, and optimized the app for low-power devices and offline functionality.</a:t>
            </a:r>
          </a:p>
          <a:p>
            <a:pPr marL="171450" lvl="0" indent="-171450" algn="l" rtl="0">
              <a:lnSpc>
                <a:spcPct val="150000"/>
              </a:lnSpc>
              <a:spcBef>
                <a:spcPts val="0"/>
              </a:spcBef>
              <a:spcAft>
                <a:spcPts val="0"/>
              </a:spcAft>
              <a:buFont typeface="Arial" panose="020B0604020202020204" pitchFamily="34" charset="0"/>
              <a:buChar char="•"/>
            </a:pPr>
            <a:r>
              <a:rPr lang="en-US" sz="1400" dirty="0"/>
              <a:t>Deployment &amp; Scaling : Deployed the app on Google Play Store and scaled it through collaborations with schools and NGOs</a:t>
            </a:r>
            <a:endParaRPr dirty="0"/>
          </a:p>
        </p:txBody>
      </p:sp>
      <p:pic>
        <p:nvPicPr>
          <p:cNvPr id="365" name="Google Shape;365;p36"/>
          <p:cNvPicPr preferRelativeResize="0"/>
          <p:nvPr/>
        </p:nvPicPr>
        <p:blipFill>
          <a:blip r:embed="rId3">
            <a:alphaModFix/>
          </a:blip>
          <a:stretch>
            <a:fillRect/>
          </a:stretch>
        </p:blipFill>
        <p:spPr>
          <a:xfrm rot="5400000">
            <a:off x="7806124" y="-529902"/>
            <a:ext cx="1776625" cy="1776625"/>
          </a:xfrm>
          <a:prstGeom prst="rect">
            <a:avLst/>
          </a:prstGeom>
          <a:noFill/>
          <a:ln>
            <a:noFill/>
          </a:ln>
        </p:spPr>
      </p:pic>
      <p:grpSp>
        <p:nvGrpSpPr>
          <p:cNvPr id="366" name="Google Shape;366;p36"/>
          <p:cNvGrpSpPr/>
          <p:nvPr/>
        </p:nvGrpSpPr>
        <p:grpSpPr>
          <a:xfrm>
            <a:off x="4076303" y="-577438"/>
            <a:ext cx="848000" cy="1560900"/>
            <a:chOff x="0" y="2452825"/>
            <a:chExt cx="848000" cy="1560900"/>
          </a:xfrm>
        </p:grpSpPr>
        <p:sp>
          <p:nvSpPr>
            <p:cNvPr id="367" name="Google Shape;367;p36"/>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68" name="Google Shape;368;p36"/>
            <p:cNvSpPr/>
            <p:nvPr/>
          </p:nvSpPr>
          <p:spPr>
            <a:xfrm>
              <a:off x="19532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369" name="Google Shape;369;p36"/>
            <p:cNvCxnSpPr/>
            <p:nvPr/>
          </p:nvCxnSpPr>
          <p:spPr>
            <a:xfrm rot="10800000" flipH="1">
              <a:off x="0" y="2452825"/>
              <a:ext cx="831000" cy="1560900"/>
            </a:xfrm>
            <a:prstGeom prst="straightConnector1">
              <a:avLst/>
            </a:prstGeom>
            <a:noFill/>
            <a:ln w="9525" cap="flat" cmpd="sng">
              <a:solidFill>
                <a:schemeClr val="accent2"/>
              </a:solidFill>
              <a:prstDash val="solid"/>
              <a:round/>
              <a:headEnd type="none" w="med" len="med"/>
              <a:tailEnd type="none" w="med" len="med"/>
            </a:ln>
          </p:spPr>
        </p:cxnSp>
      </p:grpSp>
      <p:grpSp>
        <p:nvGrpSpPr>
          <p:cNvPr id="371" name="Google Shape;371;p36"/>
          <p:cNvGrpSpPr/>
          <p:nvPr/>
        </p:nvGrpSpPr>
        <p:grpSpPr>
          <a:xfrm>
            <a:off x="-741525" y="2664455"/>
            <a:ext cx="1483050" cy="1512161"/>
            <a:chOff x="1785775" y="3322550"/>
            <a:chExt cx="1483050" cy="1512161"/>
          </a:xfrm>
        </p:grpSpPr>
        <p:pic>
          <p:nvPicPr>
            <p:cNvPr id="372" name="Google Shape;372;p36"/>
            <p:cNvPicPr preferRelativeResize="0"/>
            <p:nvPr/>
          </p:nvPicPr>
          <p:blipFill>
            <a:blip r:embed="rId4">
              <a:alphaModFix/>
            </a:blip>
            <a:stretch>
              <a:fillRect/>
            </a:stretch>
          </p:blipFill>
          <p:spPr>
            <a:xfrm>
              <a:off x="1785775" y="3524212"/>
              <a:ext cx="1310499" cy="1310499"/>
            </a:xfrm>
            <a:prstGeom prst="rect">
              <a:avLst/>
            </a:prstGeom>
            <a:noFill/>
            <a:ln>
              <a:noFill/>
            </a:ln>
          </p:spPr>
        </p:pic>
        <p:cxnSp>
          <p:nvCxnSpPr>
            <p:cNvPr id="373" name="Google Shape;373;p36"/>
            <p:cNvCxnSpPr/>
            <p:nvPr/>
          </p:nvCxnSpPr>
          <p:spPr>
            <a:xfrm>
              <a:off x="2634325" y="3322550"/>
              <a:ext cx="634500" cy="1014900"/>
            </a:xfrm>
            <a:prstGeom prst="straightConnector1">
              <a:avLst/>
            </a:prstGeom>
            <a:noFill/>
            <a:ln w="9525" cap="flat" cmpd="sng">
              <a:solidFill>
                <a:schemeClr val="accent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1C9E5BF4-3CAD-AE96-C38C-C713477EFCEA}"/>
              </a:ext>
            </a:extLst>
          </p:cNvPr>
          <p:cNvPicPr>
            <a:picLocks noChangeAspect="1"/>
          </p:cNvPicPr>
          <p:nvPr/>
        </p:nvPicPr>
        <p:blipFill>
          <a:blip r:embed="rId5"/>
          <a:stretch>
            <a:fillRect/>
          </a:stretch>
        </p:blipFill>
        <p:spPr>
          <a:xfrm>
            <a:off x="7516626" y="1322176"/>
            <a:ext cx="1428827" cy="35284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7"/>
          <p:cNvSpPr txBox="1">
            <a:spLocks noGrp="1"/>
          </p:cNvSpPr>
          <p:nvPr>
            <p:ph type="title"/>
          </p:nvPr>
        </p:nvSpPr>
        <p:spPr>
          <a:xfrm>
            <a:off x="1078156" y="67010"/>
            <a:ext cx="4779504" cy="13568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software &amp; hardware requirement</a:t>
            </a:r>
            <a:endParaRPr dirty="0"/>
          </a:p>
        </p:txBody>
      </p:sp>
      <p:sp>
        <p:nvSpPr>
          <p:cNvPr id="379" name="Google Shape;379;p37"/>
          <p:cNvSpPr txBox="1">
            <a:spLocks noGrp="1"/>
          </p:cNvSpPr>
          <p:nvPr>
            <p:ph type="subTitle" idx="1"/>
          </p:nvPr>
        </p:nvSpPr>
        <p:spPr>
          <a:xfrm>
            <a:off x="1142210" y="1521036"/>
            <a:ext cx="5701123" cy="12942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dirty="0"/>
              <a:t>Software Requirements :</a:t>
            </a:r>
          </a:p>
          <a:p>
            <a:pPr marL="171450" lvl="0" indent="-171450" algn="l" rtl="0">
              <a:lnSpc>
                <a:spcPct val="150000"/>
              </a:lnSpc>
              <a:spcBef>
                <a:spcPts val="0"/>
              </a:spcBef>
              <a:spcAft>
                <a:spcPts val="0"/>
              </a:spcAft>
              <a:buFont typeface="Arial" panose="020B0604020202020204" pitchFamily="34" charset="0"/>
              <a:buChar char="•"/>
            </a:pPr>
            <a:r>
              <a:rPr lang="en-IN" dirty="0"/>
              <a:t> Programming Languages: Python (ML), JavaScript (Frontend), Dart (Flutter) </a:t>
            </a:r>
          </a:p>
          <a:p>
            <a:pPr marL="171450" lvl="0" indent="-171450" algn="l" rtl="0">
              <a:lnSpc>
                <a:spcPct val="150000"/>
              </a:lnSpc>
              <a:spcBef>
                <a:spcPts val="0"/>
              </a:spcBef>
              <a:spcAft>
                <a:spcPts val="0"/>
              </a:spcAft>
              <a:buFont typeface="Arial" panose="020B0604020202020204" pitchFamily="34" charset="0"/>
              <a:buChar char="•"/>
            </a:pPr>
            <a:r>
              <a:rPr lang="en-IN" dirty="0"/>
              <a:t> Frameworks: Flask/Django (Backend), TensorFlow Lite (AI models) </a:t>
            </a:r>
          </a:p>
          <a:p>
            <a:pPr marL="171450" lvl="0" indent="-171450" algn="l" rtl="0">
              <a:lnSpc>
                <a:spcPct val="150000"/>
              </a:lnSpc>
              <a:spcBef>
                <a:spcPts val="0"/>
              </a:spcBef>
              <a:spcAft>
                <a:spcPts val="0"/>
              </a:spcAft>
              <a:buFont typeface="Arial" panose="020B0604020202020204" pitchFamily="34" charset="0"/>
              <a:buChar char="•"/>
            </a:pPr>
            <a:r>
              <a:rPr lang="en-IN" dirty="0"/>
              <a:t>Database: SQLite (Offline), Firebase (Cloud Sync) </a:t>
            </a:r>
          </a:p>
          <a:p>
            <a:pPr marL="171450" lvl="0" indent="-171450" algn="l" rtl="0">
              <a:lnSpc>
                <a:spcPct val="150000"/>
              </a:lnSpc>
              <a:spcBef>
                <a:spcPts val="0"/>
              </a:spcBef>
              <a:spcAft>
                <a:spcPts val="0"/>
              </a:spcAft>
              <a:buFont typeface="Arial" panose="020B0604020202020204" pitchFamily="34" charset="0"/>
              <a:buChar char="•"/>
            </a:pPr>
            <a:r>
              <a:rPr lang="en-IN" dirty="0"/>
              <a:t>Tools: Android Studio, Visual Studio Code, Git </a:t>
            </a:r>
          </a:p>
          <a:p>
            <a:pPr marL="0" lvl="0" indent="0" algn="l" rtl="0">
              <a:spcBef>
                <a:spcPts val="0"/>
              </a:spcBef>
              <a:spcAft>
                <a:spcPts val="0"/>
              </a:spcAft>
              <a:buNone/>
            </a:pPr>
            <a:r>
              <a:rPr lang="en-IN" sz="1600" dirty="0"/>
              <a:t>Hardware Requirements: </a:t>
            </a:r>
          </a:p>
          <a:p>
            <a:pPr marL="171450" lvl="0" indent="-171450" algn="l" rtl="0">
              <a:lnSpc>
                <a:spcPct val="150000"/>
              </a:lnSpc>
              <a:spcBef>
                <a:spcPts val="0"/>
              </a:spcBef>
              <a:spcAft>
                <a:spcPts val="0"/>
              </a:spcAft>
              <a:buFont typeface="Arial" panose="020B0604020202020204" pitchFamily="34" charset="0"/>
              <a:buChar char="•"/>
            </a:pPr>
            <a:r>
              <a:rPr lang="en-IN" dirty="0"/>
              <a:t>Computer with minimum 8GB RAM (16GB recommended for smooth development) </a:t>
            </a:r>
          </a:p>
          <a:p>
            <a:pPr marL="171450" lvl="0" indent="-171450" algn="l" rtl="0">
              <a:lnSpc>
                <a:spcPct val="150000"/>
              </a:lnSpc>
              <a:spcBef>
                <a:spcPts val="0"/>
              </a:spcBef>
              <a:spcAft>
                <a:spcPts val="0"/>
              </a:spcAft>
              <a:buFont typeface="Arial" panose="020B0604020202020204" pitchFamily="34" charset="0"/>
              <a:buChar char="•"/>
            </a:pPr>
            <a:r>
              <a:rPr lang="en-IN" dirty="0"/>
              <a:t>Multi-core processor (Intel i5 or equivalent, or higher) </a:t>
            </a:r>
          </a:p>
          <a:p>
            <a:pPr marL="171450" lvl="0" indent="-171450" algn="l" rtl="0">
              <a:lnSpc>
                <a:spcPct val="150000"/>
              </a:lnSpc>
              <a:spcBef>
                <a:spcPts val="0"/>
              </a:spcBef>
              <a:spcAft>
                <a:spcPts val="0"/>
              </a:spcAft>
              <a:buFont typeface="Arial" panose="020B0604020202020204" pitchFamily="34" charset="0"/>
              <a:buChar char="•"/>
            </a:pPr>
            <a:r>
              <a:rPr lang="en-IN" dirty="0"/>
              <a:t> Minimum 256GB SSD for faster data processing and application performance </a:t>
            </a:r>
          </a:p>
          <a:p>
            <a:pPr marL="171450" lvl="0" indent="-171450" algn="l" rtl="0">
              <a:lnSpc>
                <a:spcPct val="150000"/>
              </a:lnSpc>
              <a:spcBef>
                <a:spcPts val="0"/>
              </a:spcBef>
              <a:spcAft>
                <a:spcPts val="0"/>
              </a:spcAft>
              <a:buFont typeface="Arial" panose="020B0604020202020204" pitchFamily="34" charset="0"/>
              <a:buChar char="•"/>
            </a:pPr>
            <a:r>
              <a:rPr lang="en-IN" dirty="0"/>
              <a:t> Stable internet connection for database management, and accessing online resources</a:t>
            </a:r>
            <a:endParaRPr lang="en" b="1" dirty="0"/>
          </a:p>
          <a:p>
            <a:pPr marL="0" lvl="0" indent="0" algn="l" rtl="0">
              <a:spcBef>
                <a:spcPts val="0"/>
              </a:spcBef>
              <a:spcAft>
                <a:spcPts val="0"/>
              </a:spcAft>
              <a:buNone/>
            </a:pPr>
            <a:endParaRPr dirty="0"/>
          </a:p>
        </p:txBody>
      </p:sp>
      <p:grpSp>
        <p:nvGrpSpPr>
          <p:cNvPr id="383" name="Google Shape;383;p37"/>
          <p:cNvGrpSpPr/>
          <p:nvPr/>
        </p:nvGrpSpPr>
        <p:grpSpPr>
          <a:xfrm>
            <a:off x="7243825" y="2492725"/>
            <a:ext cx="2113601" cy="2892949"/>
            <a:chOff x="7232300" y="2250550"/>
            <a:chExt cx="2113601" cy="2892949"/>
          </a:xfrm>
        </p:grpSpPr>
        <p:pic>
          <p:nvPicPr>
            <p:cNvPr id="384" name="Google Shape;384;p37"/>
            <p:cNvPicPr preferRelativeResize="0"/>
            <p:nvPr/>
          </p:nvPicPr>
          <p:blipFill>
            <a:blip r:embed="rId3">
              <a:alphaModFix/>
            </a:blip>
            <a:stretch>
              <a:fillRect/>
            </a:stretch>
          </p:blipFill>
          <p:spPr>
            <a:xfrm>
              <a:off x="7232300" y="3029900"/>
              <a:ext cx="2113598" cy="2113598"/>
            </a:xfrm>
            <a:prstGeom prst="rect">
              <a:avLst/>
            </a:prstGeom>
            <a:noFill/>
            <a:ln>
              <a:noFill/>
            </a:ln>
          </p:spPr>
        </p:pic>
        <p:pic>
          <p:nvPicPr>
            <p:cNvPr id="385" name="Google Shape;385;p37"/>
            <p:cNvPicPr preferRelativeResize="0"/>
            <p:nvPr/>
          </p:nvPicPr>
          <p:blipFill>
            <a:blip r:embed="rId4">
              <a:alphaModFix/>
            </a:blip>
            <a:stretch>
              <a:fillRect/>
            </a:stretch>
          </p:blipFill>
          <p:spPr>
            <a:xfrm rot="9000028">
              <a:off x="8123358" y="2474450"/>
              <a:ext cx="1033412" cy="1033403"/>
            </a:xfrm>
            <a:prstGeom prst="rect">
              <a:avLst/>
            </a:prstGeom>
            <a:noFill/>
            <a:ln>
              <a:noFill/>
            </a:ln>
          </p:spPr>
        </p:pic>
        <p:sp>
          <p:nvSpPr>
            <p:cNvPr id="386" name="Google Shape;386;p37"/>
            <p:cNvSpPr/>
            <p:nvPr/>
          </p:nvSpPr>
          <p:spPr>
            <a:xfrm>
              <a:off x="8150966" y="3029900"/>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387" name="Google Shape;387;p37"/>
            <p:cNvCxnSpPr/>
            <p:nvPr/>
          </p:nvCxnSpPr>
          <p:spPr>
            <a:xfrm rot="10800000" flipH="1">
              <a:off x="8346400" y="2250550"/>
              <a:ext cx="606300" cy="1808100"/>
            </a:xfrm>
            <a:prstGeom prst="straightConnector1">
              <a:avLst/>
            </a:prstGeom>
            <a:noFill/>
            <a:ln w="9525" cap="flat" cmpd="sng">
              <a:solidFill>
                <a:schemeClr val="accent2"/>
              </a:solidFill>
              <a:prstDash val="solid"/>
              <a:round/>
              <a:headEnd type="none" w="med" len="med"/>
              <a:tailEnd type="none" w="med" len="med"/>
            </a:ln>
          </p:spPr>
        </p:cxnSp>
      </p:grpSp>
      <p:grpSp>
        <p:nvGrpSpPr>
          <p:cNvPr id="388" name="Google Shape;388;p37"/>
          <p:cNvGrpSpPr/>
          <p:nvPr/>
        </p:nvGrpSpPr>
        <p:grpSpPr>
          <a:xfrm>
            <a:off x="-634425" y="1612900"/>
            <a:ext cx="1776634" cy="1987176"/>
            <a:chOff x="33691" y="2452825"/>
            <a:chExt cx="1776634" cy="1987176"/>
          </a:xfrm>
        </p:grpSpPr>
        <p:pic>
          <p:nvPicPr>
            <p:cNvPr id="389" name="Google Shape;389;p37"/>
            <p:cNvPicPr preferRelativeResize="0"/>
            <p:nvPr/>
          </p:nvPicPr>
          <p:blipFill>
            <a:blip r:embed="rId3">
              <a:alphaModFix/>
            </a:blip>
            <a:stretch>
              <a:fillRect/>
            </a:stretch>
          </p:blipFill>
          <p:spPr>
            <a:xfrm>
              <a:off x="393525" y="3023200"/>
              <a:ext cx="1416801" cy="1416801"/>
            </a:xfrm>
            <a:prstGeom prst="rect">
              <a:avLst/>
            </a:prstGeom>
            <a:noFill/>
            <a:ln>
              <a:noFill/>
            </a:ln>
          </p:spPr>
        </p:pic>
        <p:grpSp>
          <p:nvGrpSpPr>
            <p:cNvPr id="390" name="Google Shape;390;p37"/>
            <p:cNvGrpSpPr/>
            <p:nvPr/>
          </p:nvGrpSpPr>
          <p:grpSpPr>
            <a:xfrm>
              <a:off x="33691" y="2452825"/>
              <a:ext cx="848000" cy="1560900"/>
              <a:chOff x="0" y="2452825"/>
              <a:chExt cx="848000" cy="1560900"/>
            </a:xfrm>
          </p:grpSpPr>
          <p:sp>
            <p:nvSpPr>
              <p:cNvPr id="391" name="Google Shape;391;p37"/>
              <p:cNvSpPr/>
              <p:nvPr/>
            </p:nvSpPr>
            <p:spPr>
              <a:xfrm>
                <a:off x="53900" y="2861075"/>
                <a:ext cx="794100" cy="7941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92" name="Google Shape;392;p37"/>
              <p:cNvSpPr/>
              <p:nvPr/>
            </p:nvSpPr>
            <p:spPr>
              <a:xfrm>
                <a:off x="195325" y="2861075"/>
                <a:ext cx="571800" cy="571800"/>
              </a:xfrm>
              <a:prstGeom prst="ellipse">
                <a:avLst/>
              </a:prstGeom>
              <a:solidFill>
                <a:srgbClr val="FDFEFF">
                  <a:alpha val="18870"/>
                </a:srgbClr>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393" name="Google Shape;393;p37"/>
              <p:cNvCxnSpPr/>
              <p:nvPr/>
            </p:nvCxnSpPr>
            <p:spPr>
              <a:xfrm rot="10800000" flipH="1">
                <a:off x="0" y="2452825"/>
                <a:ext cx="831000" cy="156090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1093899" y="65128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Final Outcome</a:t>
            </a:r>
            <a:endParaRPr dirty="0"/>
          </a:p>
        </p:txBody>
      </p:sp>
      <p:sp>
        <p:nvSpPr>
          <p:cNvPr id="444" name="Google Shape;444;p41"/>
          <p:cNvSpPr txBox="1">
            <a:spLocks noGrp="1"/>
          </p:cNvSpPr>
          <p:nvPr>
            <p:ph type="subTitle" idx="1"/>
          </p:nvPr>
        </p:nvSpPr>
        <p:spPr>
          <a:xfrm>
            <a:off x="1093899" y="1509299"/>
            <a:ext cx="5753788" cy="1550159"/>
          </a:xfrm>
          <a:prstGeom prst="rect">
            <a:avLst/>
          </a:prstGeom>
        </p:spPr>
        <p:txBody>
          <a:bodyPr spcFirstLastPara="1" wrap="square" lIns="91425" tIns="91425" rIns="91425" bIns="91425" anchor="t" anchorCtr="0">
            <a:noAutofit/>
          </a:bodyPr>
          <a:lstStyle/>
          <a:p>
            <a:pPr marL="228600" lvl="0" indent="-228600" algn="l" rtl="0">
              <a:lnSpc>
                <a:spcPct val="150000"/>
              </a:lnSpc>
              <a:spcBef>
                <a:spcPts val="0"/>
              </a:spcBef>
              <a:spcAft>
                <a:spcPts val="0"/>
              </a:spcAft>
              <a:buFont typeface="Arial" panose="020B0604020202020204" pitchFamily="34" charset="0"/>
              <a:buChar char="•"/>
            </a:pPr>
            <a:r>
              <a:rPr lang="en-US" sz="1400" dirty="0"/>
              <a:t>Students will have access to a personalized AI tutor that helps them learn at their own pace.</a:t>
            </a:r>
          </a:p>
          <a:p>
            <a:pPr marL="228600" lvl="0" indent="-228600" algn="l" rtl="0">
              <a:lnSpc>
                <a:spcPct val="150000"/>
              </a:lnSpc>
              <a:spcBef>
                <a:spcPts val="0"/>
              </a:spcBef>
              <a:spcAft>
                <a:spcPts val="0"/>
              </a:spcAft>
              <a:buFont typeface="Arial" panose="020B0604020202020204" pitchFamily="34" charset="0"/>
              <a:buChar char="•"/>
            </a:pPr>
            <a:r>
              <a:rPr lang="en-US" sz="1400" dirty="0"/>
              <a:t>The mobile app will be easy to use, making learning more accessible.</a:t>
            </a:r>
          </a:p>
          <a:p>
            <a:pPr marL="228600" lvl="0" indent="-228600" algn="l" rtl="0">
              <a:lnSpc>
                <a:spcPct val="150000"/>
              </a:lnSpc>
              <a:spcBef>
                <a:spcPts val="0"/>
              </a:spcBef>
              <a:spcAft>
                <a:spcPts val="0"/>
              </a:spcAft>
              <a:buFont typeface="Arial" panose="020B0604020202020204" pitchFamily="34" charset="0"/>
              <a:buChar char="•"/>
            </a:pPr>
            <a:r>
              <a:rPr lang="en-US" sz="1400" dirty="0"/>
              <a:t> Students will receive instant feedback and progress tracking to improve their learning. </a:t>
            </a:r>
          </a:p>
          <a:p>
            <a:pPr marL="228600" lvl="0" indent="-228600" algn="l" rtl="0">
              <a:lnSpc>
                <a:spcPct val="150000"/>
              </a:lnSpc>
              <a:spcBef>
                <a:spcPts val="0"/>
              </a:spcBef>
              <a:spcAft>
                <a:spcPts val="0"/>
              </a:spcAft>
              <a:buFont typeface="Arial" panose="020B0604020202020204" pitchFamily="34" charset="0"/>
              <a:buChar char="•"/>
            </a:pPr>
            <a:r>
              <a:rPr lang="en-US" sz="1400" dirty="0"/>
              <a:t>Learning will be available offline, ensuring uninterrupted education</a:t>
            </a:r>
            <a:endParaRPr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619" name="Google Shape;619;p49"/>
          <p:cNvSpPr txBox="1">
            <a:spLocks noGrp="1"/>
          </p:cNvSpPr>
          <p:nvPr>
            <p:ph type="body" idx="1"/>
          </p:nvPr>
        </p:nvSpPr>
        <p:spPr>
          <a:xfrm>
            <a:off x="720000" y="1104954"/>
            <a:ext cx="7704000" cy="3609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IN" sz="1400" dirty="0"/>
              <a:t>[1] A. Kumar, S. Patel, and R. Singh, “</a:t>
            </a:r>
            <a:r>
              <a:rPr lang="en-IN" sz="1400" dirty="0" err="1"/>
              <a:t>Mindcraft</a:t>
            </a:r>
            <a:r>
              <a:rPr lang="en-IN" sz="1400" dirty="0"/>
              <a:t>: Revolutionizing Education through AI-Powered Personalized Learning and Mentorship for Rural India,” </a:t>
            </a:r>
            <a:r>
              <a:rPr lang="en-IN" sz="1400" dirty="0" err="1"/>
              <a:t>arXiv</a:t>
            </a:r>
            <a:r>
              <a:rPr lang="en-IN" sz="1400" dirty="0"/>
              <a:t> preprint arXiv:2502.05826, 2024. </a:t>
            </a:r>
          </a:p>
          <a:p>
            <a:pPr marL="0" lvl="0" indent="0" algn="l" rtl="0">
              <a:lnSpc>
                <a:spcPct val="200000"/>
              </a:lnSpc>
              <a:spcBef>
                <a:spcPts val="0"/>
              </a:spcBef>
              <a:spcAft>
                <a:spcPts val="0"/>
              </a:spcAft>
              <a:buNone/>
            </a:pPr>
            <a:r>
              <a:rPr lang="en-IN" sz="1400" dirty="0"/>
              <a:t>[2] S. Kumar and D. Patel, “Offline-First AI Education: Bridging the Digital Divide in Rural Areas,” in 2023 International Conference on Educational Technology. IEEE, 2023, pp. 78–85.</a:t>
            </a:r>
          </a:p>
          <a:p>
            <a:pPr marL="0" lvl="0" indent="0" algn="l" rtl="0">
              <a:lnSpc>
                <a:spcPct val="200000"/>
              </a:lnSpc>
              <a:spcBef>
                <a:spcPts val="0"/>
              </a:spcBef>
              <a:spcAft>
                <a:spcPts val="0"/>
              </a:spcAft>
              <a:buNone/>
            </a:pPr>
            <a:r>
              <a:rPr lang="en-IN" sz="1400" dirty="0"/>
              <a:t> [3] W. Cao, Y. Liu, and L. Zhang, “AI-Tutor: Solution for China’s Disadvantaged and Rural Areas,” International Journal of Educational Technology in Higher Education, vol. 21, no. 1, pp. 1–18, 2024.</a:t>
            </a:r>
            <a:endParaRPr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grpSp>
        <p:nvGrpSpPr>
          <p:cNvPr id="469" name="Google Shape;469;p42"/>
          <p:cNvGrpSpPr/>
          <p:nvPr/>
        </p:nvGrpSpPr>
        <p:grpSpPr>
          <a:xfrm>
            <a:off x="-1009799" y="1960775"/>
            <a:ext cx="2726849" cy="3636776"/>
            <a:chOff x="-501799" y="1960775"/>
            <a:chExt cx="2726849" cy="3636776"/>
          </a:xfrm>
        </p:grpSpPr>
        <p:pic>
          <p:nvPicPr>
            <p:cNvPr id="470" name="Google Shape;470;p42"/>
            <p:cNvPicPr preferRelativeResize="0"/>
            <p:nvPr/>
          </p:nvPicPr>
          <p:blipFill rotWithShape="1">
            <a:blip r:embed="rId3">
              <a:alphaModFix/>
            </a:blip>
            <a:srcRect/>
            <a:stretch/>
          </p:blipFill>
          <p:spPr>
            <a:xfrm>
              <a:off x="-501799" y="3061200"/>
              <a:ext cx="2536351" cy="2536351"/>
            </a:xfrm>
            <a:prstGeom prst="rect">
              <a:avLst/>
            </a:prstGeom>
            <a:noFill/>
            <a:ln>
              <a:noFill/>
            </a:ln>
          </p:spPr>
        </p:pic>
        <p:pic>
          <p:nvPicPr>
            <p:cNvPr id="471" name="Google Shape;471;p42"/>
            <p:cNvPicPr preferRelativeResize="0"/>
            <p:nvPr/>
          </p:nvPicPr>
          <p:blipFill>
            <a:blip r:embed="rId4">
              <a:alphaModFix/>
            </a:blip>
            <a:stretch>
              <a:fillRect/>
            </a:stretch>
          </p:blipFill>
          <p:spPr>
            <a:xfrm>
              <a:off x="961077" y="2546199"/>
              <a:ext cx="1225875" cy="1225875"/>
            </a:xfrm>
            <a:prstGeom prst="rect">
              <a:avLst/>
            </a:prstGeom>
            <a:noFill/>
            <a:ln>
              <a:noFill/>
            </a:ln>
          </p:spPr>
        </p:pic>
        <p:cxnSp>
          <p:nvCxnSpPr>
            <p:cNvPr id="472" name="Google Shape;472;p42"/>
            <p:cNvCxnSpPr/>
            <p:nvPr/>
          </p:nvCxnSpPr>
          <p:spPr>
            <a:xfrm rot="10800000">
              <a:off x="1196350" y="1960775"/>
              <a:ext cx="1028700" cy="2959200"/>
            </a:xfrm>
            <a:prstGeom prst="straightConnector1">
              <a:avLst/>
            </a:prstGeom>
            <a:noFill/>
            <a:ln w="9525" cap="flat" cmpd="sng">
              <a:solidFill>
                <a:schemeClr val="accent2"/>
              </a:solidFill>
              <a:prstDash val="solid"/>
              <a:round/>
              <a:headEnd type="none" w="med" len="med"/>
              <a:tailEnd type="none" w="med" len="med"/>
            </a:ln>
          </p:spPr>
        </p:cxnSp>
      </p:grpSp>
      <p:sp>
        <p:nvSpPr>
          <p:cNvPr id="2" name="Google Shape;584;p47">
            <a:extLst>
              <a:ext uri="{FF2B5EF4-FFF2-40B4-BE49-F238E27FC236}">
                <a16:creationId xmlns:a16="http://schemas.microsoft.com/office/drawing/2014/main" id="{182CA1F5-E436-80D2-B5D8-15DAD7B8D000}"/>
              </a:ext>
            </a:extLst>
          </p:cNvPr>
          <p:cNvSpPr txBox="1">
            <a:spLocks noGrp="1"/>
          </p:cNvSpPr>
          <p:nvPr>
            <p:ph type="title"/>
          </p:nvPr>
        </p:nvSpPr>
        <p:spPr>
          <a:xfrm>
            <a:off x="258376" y="1706393"/>
            <a:ext cx="8772740" cy="19099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000" dirty="0"/>
              <a:t>Thank you!</a:t>
            </a:r>
            <a:endParaRPr sz="8000" dirty="0"/>
          </a:p>
        </p:txBody>
      </p:sp>
    </p:spTree>
  </p:cSld>
  <p:clrMapOvr>
    <a:masterClrMapping/>
  </p:clrMapOvr>
</p:sld>
</file>

<file path=ppt/theme/theme1.xml><?xml version="1.0" encoding="utf-8"?>
<a:theme xmlns:a="http://schemas.openxmlformats.org/drawingml/2006/main" name="Blue Aesthetic Portfolio by Slidesgo">
  <a:themeElements>
    <a:clrScheme name="Simple Light">
      <a:dk1>
        <a:srgbClr val="263857"/>
      </a:dk1>
      <a:lt1>
        <a:srgbClr val="C2D8EC"/>
      </a:lt1>
      <a:dk2>
        <a:srgbClr val="4A6891"/>
      </a:dk2>
      <a:lt2>
        <a:srgbClr val="759FC7"/>
      </a:lt2>
      <a:accent1>
        <a:srgbClr val="E3ECF5"/>
      </a:accent1>
      <a:accent2>
        <a:srgbClr val="FDFEFF"/>
      </a:accent2>
      <a:accent3>
        <a:srgbClr val="FFFFFF"/>
      </a:accent3>
      <a:accent4>
        <a:srgbClr val="FFFFFF"/>
      </a:accent4>
      <a:accent5>
        <a:srgbClr val="FFFFFF"/>
      </a:accent5>
      <a:accent6>
        <a:srgbClr val="FFFFFF"/>
      </a:accent6>
      <a:hlink>
        <a:srgbClr val="2638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TotalTime>
  <Words>676</Words>
  <Application>Microsoft Office PowerPoint</Application>
  <PresentationFormat>On-screen Show (16:9)</PresentationFormat>
  <Paragraphs>49</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Aboreto</vt:lpstr>
      <vt:lpstr>Arial</vt:lpstr>
      <vt:lpstr>Nunito Light</vt:lpstr>
      <vt:lpstr>Raleway</vt:lpstr>
      <vt:lpstr>Barlow</vt:lpstr>
      <vt:lpstr>Blue Aesthetic Portfolio by Slidesgo</vt:lpstr>
      <vt:lpstr>EDUrURAL-aI:  Ai driven learning for rural Education</vt:lpstr>
      <vt:lpstr>Introduction</vt:lpstr>
      <vt:lpstr>Objectives</vt:lpstr>
      <vt:lpstr>Applications</vt:lpstr>
      <vt:lpstr>methodology</vt:lpstr>
      <vt:lpstr>software &amp; hardware requirement</vt:lpstr>
      <vt:lpstr>Final Outcome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Vishwas P G</dc:creator>
  <cp:lastModifiedBy>Vishwas P G</cp:lastModifiedBy>
  <cp:revision>2</cp:revision>
  <dcterms:modified xsi:type="dcterms:W3CDTF">2025-02-18T10:22:43Z</dcterms:modified>
</cp:coreProperties>
</file>